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9144000"/>
  <p:notesSz cx="6858000" cy="9144000"/>
  <p:embeddedFontLst>
    <p:embeddedFont>
      <p:font typeface="Lato"/>
      <p:regular r:id="rId37"/>
      <p:bold r:id="rId38"/>
      <p:italic r:id="rId39"/>
      <p:boldItalic r:id="rId40"/>
    </p:embeddedFont>
    <p:embeddedFont>
      <p:font typeface="Quicksand"/>
      <p:regular r:id="rId41"/>
      <p:bold r:id="rId42"/>
    </p:embeddedFont>
    <p:embeddedFont>
      <p:font typeface="Ultra"/>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44" roundtripDataSignature="AMtx7mghEVYm1DeDH1nMfAtWqiP79FMj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5.xml"/><Relationship Id="rId42" Type="http://schemas.openxmlformats.org/officeDocument/2006/relationships/font" Target="fonts/Quicksand-bold.fntdata"/><Relationship Id="rId41" Type="http://schemas.openxmlformats.org/officeDocument/2006/relationships/font" Target="fonts/Quicksand-regular.fntdata"/><Relationship Id="rId22" Type="http://schemas.openxmlformats.org/officeDocument/2006/relationships/slide" Target="slides/slide17.xml"/><Relationship Id="rId44" Type="http://customschemas.google.com/relationships/presentationmetadata" Target="metadata"/><Relationship Id="rId21" Type="http://schemas.openxmlformats.org/officeDocument/2006/relationships/slide" Target="slides/slide16.xml"/><Relationship Id="rId43" Type="http://schemas.openxmlformats.org/officeDocument/2006/relationships/font" Target="fonts/Ultra-regular.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Lato-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Lato-italic.fntdata"/><Relationship Id="rId16" Type="http://schemas.openxmlformats.org/officeDocument/2006/relationships/slide" Target="slides/slide11.xml"/><Relationship Id="rId38" Type="http://schemas.openxmlformats.org/officeDocument/2006/relationships/font" Target="fonts/La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etectiveosterhoff.weebly.com/" TargetMode="External"/><Relationship Id="rId3" Type="http://schemas.openxmlformats.org/officeDocument/2006/relationships/hyperlink" Target="mailto:mosterhoff@wcpss.net"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8b873e8ed6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 name="Google Shape;97;g8b873e8ed6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8cac070eea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 name="Google Shape;185;g8cac070eea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8cac070eea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g8cac070eea_1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8cac070eea_1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g8cac070eea_1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8cac070ee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g8cac070ee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1" name="Google Shape;24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800"/>
              <a:buFont typeface="Noto Sans Symbols"/>
              <a:buNone/>
            </a:pPr>
            <a:r>
              <a:rPr lang="en-US" sz="1200"/>
              <a:t>We are excited to meet your rising kindergarten student and welcome you to the YES family!</a:t>
            </a:r>
            <a:endParaRPr sz="1200"/>
          </a:p>
          <a:p>
            <a:pPr indent="0" lvl="0" marL="0" rtl="0" algn="just">
              <a:lnSpc>
                <a:spcPct val="100000"/>
              </a:lnSpc>
              <a:spcBef>
                <a:spcPts val="0"/>
              </a:spcBef>
              <a:spcAft>
                <a:spcPts val="0"/>
              </a:spcAft>
              <a:buSzPts val="1100"/>
              <a:buNone/>
            </a:pPr>
            <a:r>
              <a:rPr lang="en-US" sz="1200"/>
              <a:t>Due to COVID-19 we were unable to have our in-person kindergarten orientation, so we’re moving forward with a virtual orientation.  </a:t>
            </a:r>
            <a:endParaRPr sz="1200"/>
          </a:p>
          <a:p>
            <a:pPr indent="0" lvl="0" marL="0" rtl="0" algn="just">
              <a:lnSpc>
                <a:spcPct val="100000"/>
              </a:lnSpc>
              <a:spcBef>
                <a:spcPts val="0"/>
              </a:spcBef>
              <a:spcAft>
                <a:spcPts val="0"/>
              </a:spcAft>
              <a:buClr>
                <a:schemeClr val="dk1"/>
              </a:buClr>
              <a:buSzPts val="1800"/>
              <a:buFont typeface="Noto Sans Symbols"/>
              <a:buNone/>
            </a:pPr>
            <a:r>
              <a:rPr lang="en-US" sz="1200"/>
              <a:t>Please review the information in this presentation to learn more about your student’s kindergarten year.</a:t>
            </a:r>
            <a:endParaRPr sz="1200"/>
          </a:p>
          <a:p>
            <a:pPr indent="0" lvl="0" marL="0" rtl="0" algn="l">
              <a:lnSpc>
                <a:spcPct val="100000"/>
              </a:lnSpc>
              <a:spcBef>
                <a:spcPts val="480"/>
              </a:spcBef>
              <a:spcAft>
                <a:spcPts val="0"/>
              </a:spcAft>
              <a:buClr>
                <a:schemeClr val="dk1"/>
              </a:buClr>
              <a:buSzPts val="1800"/>
              <a:buFont typeface="Noto Sans Symbols"/>
              <a:buNone/>
            </a:pPr>
            <a:r>
              <a:t/>
            </a:r>
            <a:endParaRPr sz="1200"/>
          </a:p>
          <a:p>
            <a:pPr indent="0" lvl="0" marL="0" rtl="0" algn="just">
              <a:lnSpc>
                <a:spcPct val="100000"/>
              </a:lnSpc>
              <a:spcBef>
                <a:spcPts val="480"/>
              </a:spcBef>
              <a:spcAft>
                <a:spcPts val="0"/>
              </a:spcAft>
              <a:buClr>
                <a:schemeClr val="dk1"/>
              </a:buClr>
              <a:buSzPts val="1800"/>
              <a:buFont typeface="Noto Sans Symbols"/>
              <a:buNone/>
            </a:pPr>
            <a:r>
              <a:rPr lang="en-US" sz="1200"/>
              <a:t>The dates for all the events listed in this presentation will be released &amp; posted to our website calendar.</a:t>
            </a:r>
            <a:endParaRPr sz="1200"/>
          </a:p>
          <a:p>
            <a:pPr indent="0" lvl="0" marL="0" rtl="0" algn="l">
              <a:lnSpc>
                <a:spcPct val="100000"/>
              </a:lnSpc>
              <a:spcBef>
                <a:spcPts val="0"/>
              </a:spcBef>
              <a:spcAft>
                <a:spcPts val="0"/>
              </a:spcAft>
              <a:buSzPts val="1100"/>
              <a:buNone/>
            </a:pPr>
            <a:r>
              <a:t/>
            </a:r>
            <a:endParaRPr/>
          </a:p>
        </p:txBody>
      </p:sp>
      <p:sp>
        <p:nvSpPr>
          <p:cNvPr id="108" name="Google Shape;10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8683fd21f2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8683fd21f2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8d50b4c79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g8d50b4c79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 name="Google Shape;27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8affec077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8affec077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8683fd21f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g8683fd21f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8cf253eab7_2_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8cf253eab7_2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Lisa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8cf253eab7_2_1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8cf253eab7_2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Lisa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d94862efa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d94862ef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8ce058c759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4" name="Google Shape;334;g8ce058c759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 name="Google Shape;11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8b94c5d144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g8b94c5d144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8b873e8ed6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8b873e8ed6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8b873e8ed6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g8b873e8ed6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8b94c5d144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8b94c5d144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8666c69c1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8666c69c1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8666c69c1d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g8666c69c1d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Links to the STEM project are on the picture and title of the project.  </a:t>
            </a:r>
            <a:r>
              <a:rPr lang="en-US" u="sng">
                <a:solidFill>
                  <a:schemeClr val="hlink"/>
                </a:solidFill>
                <a:hlinkClick r:id="rId2"/>
              </a:rPr>
              <a:t>http://detectiveosterhoff.weebly.com/</a:t>
            </a:r>
            <a:endParaRPr/>
          </a:p>
          <a:p>
            <a:pPr indent="0" lvl="0" marL="0" rtl="0" algn="l">
              <a:lnSpc>
                <a:spcPct val="100000"/>
              </a:lnSpc>
              <a:spcBef>
                <a:spcPts val="0"/>
              </a:spcBef>
              <a:spcAft>
                <a:spcPts val="0"/>
              </a:spcAft>
              <a:buSzPts val="1100"/>
              <a:buNone/>
            </a:pPr>
            <a:r>
              <a:rPr lang="en-US" u="sng">
                <a:solidFill>
                  <a:schemeClr val="hlink"/>
                </a:solidFill>
                <a:hlinkClick r:id="rId3"/>
              </a:rPr>
              <a:t>mosterhoff@wcpss.net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8666c69c1d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8666c69c1d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8666c69c1d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8666c69c1d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3"/>
          <p:cNvSpPr/>
          <p:nvPr>
            <p:ph type="ctrTitle"/>
          </p:nvPr>
        </p:nvSpPr>
        <p:spPr>
          <a:xfrm>
            <a:off x="685800" y="2130425"/>
            <a:ext cx="7772400" cy="1470025"/>
          </a:xfrm>
          <a:prstGeom prst="roundRect">
            <a:avLst>
              <a:gd fmla="val 4680" name="adj"/>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1" name="Google Shape;21;p2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560"/>
              </a:spcBef>
              <a:spcAft>
                <a:spcPts val="0"/>
              </a:spcAft>
              <a:buSzPts val="2100"/>
              <a:buNone/>
              <a:defRPr/>
            </a:lvl1pPr>
            <a:lvl2pPr lvl="1" algn="ctr">
              <a:lnSpc>
                <a:spcPct val="100000"/>
              </a:lnSpc>
              <a:spcBef>
                <a:spcPts val="480"/>
              </a:spcBef>
              <a:spcAft>
                <a:spcPts val="0"/>
              </a:spcAft>
              <a:buSzPts val="1800"/>
              <a:buFont typeface="Arial"/>
              <a:buNone/>
              <a:defRPr/>
            </a:lvl2pPr>
            <a:lvl3pPr lvl="2" algn="ctr">
              <a:lnSpc>
                <a:spcPct val="100000"/>
              </a:lnSpc>
              <a:spcBef>
                <a:spcPts val="400"/>
              </a:spcBef>
              <a:spcAft>
                <a:spcPts val="0"/>
              </a:spcAft>
              <a:buSzPts val="1500"/>
              <a:buNone/>
              <a:defRPr/>
            </a:lvl3pPr>
            <a:lvl4pPr lvl="3" algn="ctr">
              <a:lnSpc>
                <a:spcPct val="100000"/>
              </a:lnSpc>
              <a:spcBef>
                <a:spcPts val="360"/>
              </a:spcBef>
              <a:spcAft>
                <a:spcPts val="0"/>
              </a:spcAft>
              <a:buSzPts val="1440"/>
              <a:buFont typeface="Arial"/>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170"/>
              <a:buNone/>
              <a:defRPr/>
            </a:lvl6pPr>
            <a:lvl7pPr lvl="6" algn="ctr">
              <a:lnSpc>
                <a:spcPct val="100000"/>
              </a:lnSpc>
              <a:spcBef>
                <a:spcPts val="360"/>
              </a:spcBef>
              <a:spcAft>
                <a:spcPts val="0"/>
              </a:spcAft>
              <a:buSzPts val="1170"/>
              <a:buNone/>
              <a:defRPr/>
            </a:lvl7pPr>
            <a:lvl8pPr lvl="7" algn="ctr">
              <a:lnSpc>
                <a:spcPct val="100000"/>
              </a:lnSpc>
              <a:spcBef>
                <a:spcPts val="360"/>
              </a:spcBef>
              <a:spcAft>
                <a:spcPts val="0"/>
              </a:spcAft>
              <a:buSzPts val="1170"/>
              <a:buNone/>
              <a:defRPr/>
            </a:lvl8pPr>
            <a:lvl9pPr lvl="8" algn="ctr">
              <a:lnSpc>
                <a:spcPct val="100000"/>
              </a:lnSpc>
              <a:spcBef>
                <a:spcPts val="360"/>
              </a:spcBef>
              <a:spcAft>
                <a:spcPts val="0"/>
              </a:spcAft>
              <a:buSzPts val="1170"/>
              <a:buNone/>
              <a:defRPr/>
            </a:lvl9pPr>
          </a:lstStyle>
          <a:p/>
        </p:txBody>
      </p:sp>
      <p:sp>
        <p:nvSpPr>
          <p:cNvPr id="22" name="Google Shape;22;p23"/>
          <p:cNvSpPr txBox="1"/>
          <p:nvPr>
            <p:ph idx="10" type="dt"/>
          </p:nvPr>
        </p:nvSpPr>
        <p:spPr>
          <a:xfrm>
            <a:off x="2438400" y="6248400"/>
            <a:ext cx="2130425"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3"/>
          <p:cNvSpPr txBox="1"/>
          <p:nvPr>
            <p:ph idx="11" type="ftr"/>
          </p:nvPr>
        </p:nvSpPr>
        <p:spPr>
          <a:xfrm>
            <a:off x="5791200" y="6248400"/>
            <a:ext cx="2897187"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3"/>
          <p:cNvSpPr txBox="1"/>
          <p:nvPr>
            <p:ph idx="12" type="sldNum"/>
          </p:nvPr>
        </p:nvSpPr>
        <p:spPr>
          <a:xfrm>
            <a:off x="84137" y="6242050"/>
            <a:ext cx="587375" cy="488950"/>
          </a:xfrm>
          <a:prstGeom prst="rect">
            <a:avLst/>
          </a:prstGeom>
          <a:noFill/>
          <a:ln>
            <a:noFill/>
          </a:ln>
        </p:spPr>
        <p:txBody>
          <a:bodyPr anchorCtr="1" anchor="b" bIns="45700" lIns="91425" spcFirstLastPara="1" rIns="91425" wrap="square" tIns="45700">
            <a:noAutofit/>
          </a:bodyPr>
          <a:lstStyle>
            <a:lvl1pPr indent="0" lvl="0"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 name="Shape 73"/>
        <p:cNvGrpSpPr/>
        <p:nvPr/>
      </p:nvGrpSpPr>
      <p:grpSpPr>
        <a:xfrm>
          <a:off x="0" y="0"/>
          <a:ext cx="0" cy="0"/>
          <a:chOff x="0" y="0"/>
          <a:chExt cx="0" cy="0"/>
        </a:xfrm>
      </p:grpSpPr>
      <p:sp>
        <p:nvSpPr>
          <p:cNvPr id="74" name="Google Shape;74;p28"/>
          <p:cNvSpPr/>
          <p:nvPr>
            <p:ph type="title"/>
          </p:nvPr>
        </p:nvSpPr>
        <p:spPr>
          <a:xfrm>
            <a:off x="457200" y="273050"/>
            <a:ext cx="3008313" cy="1162050"/>
          </a:xfrm>
          <a:prstGeom prst="roundRect">
            <a:avLst>
              <a:gd fmla="val 4680" name="adj"/>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1" sz="2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5" name="Google Shape;75;p2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640"/>
              </a:spcBef>
              <a:spcAft>
                <a:spcPts val="0"/>
              </a:spcAft>
              <a:buSzPts val="2400"/>
              <a:buChar char="●"/>
              <a:defRPr sz="3200"/>
            </a:lvl1pPr>
            <a:lvl2pPr indent="-361950" lvl="1" marL="914400" algn="l">
              <a:lnSpc>
                <a:spcPct val="100000"/>
              </a:lnSpc>
              <a:spcBef>
                <a:spcPts val="560"/>
              </a:spcBef>
              <a:spcAft>
                <a:spcPts val="0"/>
              </a:spcAft>
              <a:buSzPts val="2100"/>
              <a:buFont typeface="Arial"/>
              <a:buChar char="–"/>
              <a:defRPr sz="2800"/>
            </a:lvl2pPr>
            <a:lvl3pPr indent="-342900" lvl="2" marL="1371600" algn="l">
              <a:lnSpc>
                <a:spcPct val="100000"/>
              </a:lnSpc>
              <a:spcBef>
                <a:spcPts val="480"/>
              </a:spcBef>
              <a:spcAft>
                <a:spcPts val="0"/>
              </a:spcAft>
              <a:buSzPts val="1800"/>
              <a:buChar char="●"/>
              <a:defRPr sz="2400"/>
            </a:lvl3pPr>
            <a:lvl4pPr indent="-330200" lvl="3" marL="1828800" algn="l">
              <a:lnSpc>
                <a:spcPct val="100000"/>
              </a:lnSpc>
              <a:spcBef>
                <a:spcPts val="400"/>
              </a:spcBef>
              <a:spcAft>
                <a:spcPts val="0"/>
              </a:spcAft>
              <a:buSzPts val="1600"/>
              <a:buFont typeface="Arial"/>
              <a:buChar char="–"/>
              <a:defRPr sz="2000"/>
            </a:lvl4pPr>
            <a:lvl5pPr indent="-311150" lvl="4" marL="2286000" algn="l">
              <a:lnSpc>
                <a:spcPct val="100000"/>
              </a:lnSpc>
              <a:spcBef>
                <a:spcPts val="400"/>
              </a:spcBef>
              <a:spcAft>
                <a:spcPts val="0"/>
              </a:spcAft>
              <a:buSzPts val="1300"/>
              <a:buChar char="●"/>
              <a:defRPr sz="2000"/>
            </a:lvl5pPr>
            <a:lvl6pPr indent="-311150" lvl="5" marL="2743200" algn="l">
              <a:lnSpc>
                <a:spcPct val="100000"/>
              </a:lnSpc>
              <a:spcBef>
                <a:spcPts val="400"/>
              </a:spcBef>
              <a:spcAft>
                <a:spcPts val="0"/>
              </a:spcAft>
              <a:buSzPts val="1300"/>
              <a:buChar char="●"/>
              <a:defRPr sz="2000"/>
            </a:lvl6pPr>
            <a:lvl7pPr indent="-311150" lvl="6" marL="3200400" algn="l">
              <a:lnSpc>
                <a:spcPct val="100000"/>
              </a:lnSpc>
              <a:spcBef>
                <a:spcPts val="400"/>
              </a:spcBef>
              <a:spcAft>
                <a:spcPts val="0"/>
              </a:spcAft>
              <a:buSzPts val="1300"/>
              <a:buChar char="●"/>
              <a:defRPr sz="2000"/>
            </a:lvl7pPr>
            <a:lvl8pPr indent="-311150" lvl="7" marL="3657600" algn="l">
              <a:lnSpc>
                <a:spcPct val="100000"/>
              </a:lnSpc>
              <a:spcBef>
                <a:spcPts val="400"/>
              </a:spcBef>
              <a:spcAft>
                <a:spcPts val="0"/>
              </a:spcAft>
              <a:buSzPts val="1300"/>
              <a:buChar char="●"/>
              <a:defRPr sz="2000"/>
            </a:lvl8pPr>
            <a:lvl9pPr indent="-311150" lvl="8" marL="4114800" algn="l">
              <a:lnSpc>
                <a:spcPct val="100000"/>
              </a:lnSpc>
              <a:spcBef>
                <a:spcPts val="400"/>
              </a:spcBef>
              <a:spcAft>
                <a:spcPts val="0"/>
              </a:spcAft>
              <a:buSzPts val="1300"/>
              <a:buChar char="●"/>
              <a:defRPr sz="2000"/>
            </a:lvl9pPr>
          </a:lstStyle>
          <a:p/>
        </p:txBody>
      </p:sp>
      <p:sp>
        <p:nvSpPr>
          <p:cNvPr id="76" name="Google Shape;76;p2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050"/>
              <a:buNone/>
              <a:defRPr sz="1400"/>
            </a:lvl1pPr>
            <a:lvl2pPr indent="-228600" lvl="1" marL="914400" algn="l">
              <a:lnSpc>
                <a:spcPct val="100000"/>
              </a:lnSpc>
              <a:spcBef>
                <a:spcPts val="240"/>
              </a:spcBef>
              <a:spcAft>
                <a:spcPts val="0"/>
              </a:spcAft>
              <a:buSzPts val="900"/>
              <a:buFont typeface="Arial"/>
              <a:buNone/>
              <a:defRPr sz="1200"/>
            </a:lvl2pPr>
            <a:lvl3pPr indent="-228600" lvl="2" marL="1371600" algn="l">
              <a:lnSpc>
                <a:spcPct val="100000"/>
              </a:lnSpc>
              <a:spcBef>
                <a:spcPts val="200"/>
              </a:spcBef>
              <a:spcAft>
                <a:spcPts val="0"/>
              </a:spcAft>
              <a:buSzPts val="750"/>
              <a:buNone/>
              <a:defRPr sz="1000"/>
            </a:lvl3pPr>
            <a:lvl4pPr indent="-228600" lvl="3" marL="1828800" algn="l">
              <a:lnSpc>
                <a:spcPct val="100000"/>
              </a:lnSpc>
              <a:spcBef>
                <a:spcPts val="180"/>
              </a:spcBef>
              <a:spcAft>
                <a:spcPts val="0"/>
              </a:spcAft>
              <a:buSzPts val="720"/>
              <a:buFont typeface="Arial"/>
              <a:buNone/>
              <a:defRPr sz="900"/>
            </a:lvl4pPr>
            <a:lvl5pPr indent="-228600" lvl="4" marL="2286000" algn="l">
              <a:lnSpc>
                <a:spcPct val="100000"/>
              </a:lnSpc>
              <a:spcBef>
                <a:spcPts val="180"/>
              </a:spcBef>
              <a:spcAft>
                <a:spcPts val="0"/>
              </a:spcAft>
              <a:buSzPts val="585"/>
              <a:buNone/>
              <a:defRPr sz="900"/>
            </a:lvl5pPr>
            <a:lvl6pPr indent="-228600" lvl="5" marL="2743200" algn="l">
              <a:lnSpc>
                <a:spcPct val="100000"/>
              </a:lnSpc>
              <a:spcBef>
                <a:spcPts val="180"/>
              </a:spcBef>
              <a:spcAft>
                <a:spcPts val="0"/>
              </a:spcAft>
              <a:buSzPts val="585"/>
              <a:buNone/>
              <a:defRPr sz="900"/>
            </a:lvl6pPr>
            <a:lvl7pPr indent="-228600" lvl="6" marL="3200400" algn="l">
              <a:lnSpc>
                <a:spcPct val="100000"/>
              </a:lnSpc>
              <a:spcBef>
                <a:spcPts val="180"/>
              </a:spcBef>
              <a:spcAft>
                <a:spcPts val="0"/>
              </a:spcAft>
              <a:buSzPts val="585"/>
              <a:buNone/>
              <a:defRPr sz="900"/>
            </a:lvl7pPr>
            <a:lvl8pPr indent="-228600" lvl="7" marL="3657600" algn="l">
              <a:lnSpc>
                <a:spcPct val="100000"/>
              </a:lnSpc>
              <a:spcBef>
                <a:spcPts val="180"/>
              </a:spcBef>
              <a:spcAft>
                <a:spcPts val="0"/>
              </a:spcAft>
              <a:buSzPts val="585"/>
              <a:buNone/>
              <a:defRPr sz="900"/>
            </a:lvl8pPr>
            <a:lvl9pPr indent="-228600" lvl="8" marL="4114800" algn="l">
              <a:lnSpc>
                <a:spcPct val="100000"/>
              </a:lnSpc>
              <a:spcBef>
                <a:spcPts val="180"/>
              </a:spcBef>
              <a:spcAft>
                <a:spcPts val="0"/>
              </a:spcAft>
              <a:buSzPts val="585"/>
              <a:buNone/>
              <a:defRPr sz="900"/>
            </a:lvl9pPr>
          </a:lstStyle>
          <a:p/>
        </p:txBody>
      </p:sp>
      <p:sp>
        <p:nvSpPr>
          <p:cNvPr id="77" name="Google Shape;77;p28"/>
          <p:cNvSpPr txBox="1"/>
          <p:nvPr>
            <p:ph idx="10" type="dt"/>
          </p:nvPr>
        </p:nvSpPr>
        <p:spPr>
          <a:xfrm>
            <a:off x="2438400" y="6248400"/>
            <a:ext cx="2130425"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8"/>
          <p:cNvSpPr txBox="1"/>
          <p:nvPr>
            <p:ph idx="11" type="ftr"/>
          </p:nvPr>
        </p:nvSpPr>
        <p:spPr>
          <a:xfrm>
            <a:off x="5791200" y="6248400"/>
            <a:ext cx="2897187"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8"/>
          <p:cNvSpPr txBox="1"/>
          <p:nvPr>
            <p:ph idx="12" type="sldNum"/>
          </p:nvPr>
        </p:nvSpPr>
        <p:spPr>
          <a:xfrm>
            <a:off x="84137" y="6242050"/>
            <a:ext cx="587375" cy="488950"/>
          </a:xfrm>
          <a:prstGeom prst="rect">
            <a:avLst/>
          </a:prstGeom>
          <a:noFill/>
          <a:ln>
            <a:noFill/>
          </a:ln>
        </p:spPr>
        <p:txBody>
          <a:bodyPr anchorCtr="1" anchor="b" bIns="45700" lIns="91425" spcFirstLastPara="1" rIns="91425" wrap="square" tIns="45700">
            <a:noAutofit/>
          </a:bodyPr>
          <a:lstStyle>
            <a:lvl1pPr indent="0" lvl="0"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0" name="Shape 80"/>
        <p:cNvGrpSpPr/>
        <p:nvPr/>
      </p:nvGrpSpPr>
      <p:grpSpPr>
        <a:xfrm>
          <a:off x="0" y="0"/>
          <a:ext cx="0" cy="0"/>
          <a:chOff x="0" y="0"/>
          <a:chExt cx="0" cy="0"/>
        </a:xfrm>
      </p:grpSpPr>
      <p:sp>
        <p:nvSpPr>
          <p:cNvPr id="81" name="Google Shape;81;p31"/>
          <p:cNvSpPr/>
          <p:nvPr>
            <p:ph type="title"/>
          </p:nvPr>
        </p:nvSpPr>
        <p:spPr>
          <a:xfrm>
            <a:off x="457200" y="274638"/>
            <a:ext cx="8229600" cy="1143000"/>
          </a:xfrm>
          <a:prstGeom prst="roundRect">
            <a:avLst>
              <a:gd fmla="val 4680" name="adj"/>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2" name="Google Shape;82;p3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1800"/>
              <a:buNone/>
              <a:defRPr b="1" sz="2400"/>
            </a:lvl1pPr>
            <a:lvl2pPr indent="-228600" lvl="1" marL="914400" algn="l">
              <a:lnSpc>
                <a:spcPct val="100000"/>
              </a:lnSpc>
              <a:spcBef>
                <a:spcPts val="400"/>
              </a:spcBef>
              <a:spcAft>
                <a:spcPts val="0"/>
              </a:spcAft>
              <a:buSzPts val="1500"/>
              <a:buFont typeface="Arial"/>
              <a:buNone/>
              <a:defRPr b="1" sz="2000"/>
            </a:lvl2pPr>
            <a:lvl3pPr indent="-228600" lvl="2" marL="1371600" algn="l">
              <a:lnSpc>
                <a:spcPct val="100000"/>
              </a:lnSpc>
              <a:spcBef>
                <a:spcPts val="360"/>
              </a:spcBef>
              <a:spcAft>
                <a:spcPts val="0"/>
              </a:spcAft>
              <a:buSzPts val="1350"/>
              <a:buNone/>
              <a:defRPr b="1" sz="1800"/>
            </a:lvl3pPr>
            <a:lvl4pPr indent="-228600" lvl="3" marL="1828800" algn="l">
              <a:lnSpc>
                <a:spcPct val="100000"/>
              </a:lnSpc>
              <a:spcBef>
                <a:spcPts val="320"/>
              </a:spcBef>
              <a:spcAft>
                <a:spcPts val="0"/>
              </a:spcAft>
              <a:buSzPts val="1280"/>
              <a:buFont typeface="Arial"/>
              <a:buNone/>
              <a:defRPr b="1" sz="1600"/>
            </a:lvl4pPr>
            <a:lvl5pPr indent="-228600" lvl="4" marL="2286000" algn="l">
              <a:lnSpc>
                <a:spcPct val="100000"/>
              </a:lnSpc>
              <a:spcBef>
                <a:spcPts val="320"/>
              </a:spcBef>
              <a:spcAft>
                <a:spcPts val="0"/>
              </a:spcAft>
              <a:buSzPts val="1040"/>
              <a:buNone/>
              <a:defRPr b="1" sz="1600"/>
            </a:lvl5pPr>
            <a:lvl6pPr indent="-228600" lvl="5" marL="2743200" algn="l">
              <a:lnSpc>
                <a:spcPct val="100000"/>
              </a:lnSpc>
              <a:spcBef>
                <a:spcPts val="320"/>
              </a:spcBef>
              <a:spcAft>
                <a:spcPts val="0"/>
              </a:spcAft>
              <a:buSzPts val="1040"/>
              <a:buNone/>
              <a:defRPr b="1" sz="1600"/>
            </a:lvl6pPr>
            <a:lvl7pPr indent="-228600" lvl="6" marL="3200400" algn="l">
              <a:lnSpc>
                <a:spcPct val="100000"/>
              </a:lnSpc>
              <a:spcBef>
                <a:spcPts val="320"/>
              </a:spcBef>
              <a:spcAft>
                <a:spcPts val="0"/>
              </a:spcAft>
              <a:buSzPts val="1040"/>
              <a:buNone/>
              <a:defRPr b="1" sz="1600"/>
            </a:lvl7pPr>
            <a:lvl8pPr indent="-228600" lvl="7" marL="3657600" algn="l">
              <a:lnSpc>
                <a:spcPct val="100000"/>
              </a:lnSpc>
              <a:spcBef>
                <a:spcPts val="320"/>
              </a:spcBef>
              <a:spcAft>
                <a:spcPts val="0"/>
              </a:spcAft>
              <a:buSzPts val="1040"/>
              <a:buNone/>
              <a:defRPr b="1" sz="1600"/>
            </a:lvl8pPr>
            <a:lvl9pPr indent="-228600" lvl="8" marL="4114800" algn="l">
              <a:lnSpc>
                <a:spcPct val="100000"/>
              </a:lnSpc>
              <a:spcBef>
                <a:spcPts val="320"/>
              </a:spcBef>
              <a:spcAft>
                <a:spcPts val="0"/>
              </a:spcAft>
              <a:buSzPts val="1040"/>
              <a:buNone/>
              <a:defRPr b="1" sz="1600"/>
            </a:lvl9pPr>
          </a:lstStyle>
          <a:p/>
        </p:txBody>
      </p:sp>
      <p:sp>
        <p:nvSpPr>
          <p:cNvPr id="83" name="Google Shape;83;p3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480"/>
              </a:spcBef>
              <a:spcAft>
                <a:spcPts val="0"/>
              </a:spcAft>
              <a:buSzPts val="1800"/>
              <a:buChar char="●"/>
              <a:defRPr sz="2400"/>
            </a:lvl1pPr>
            <a:lvl2pPr indent="-323850" lvl="1" marL="914400" algn="l">
              <a:lnSpc>
                <a:spcPct val="100000"/>
              </a:lnSpc>
              <a:spcBef>
                <a:spcPts val="400"/>
              </a:spcBef>
              <a:spcAft>
                <a:spcPts val="0"/>
              </a:spcAft>
              <a:buSzPts val="1500"/>
              <a:buFont typeface="Arial"/>
              <a:buChar char="–"/>
              <a:defRPr sz="2000"/>
            </a:lvl2pPr>
            <a:lvl3pPr indent="-314325" lvl="2" marL="1371600" algn="l">
              <a:lnSpc>
                <a:spcPct val="100000"/>
              </a:lnSpc>
              <a:spcBef>
                <a:spcPts val="360"/>
              </a:spcBef>
              <a:spcAft>
                <a:spcPts val="0"/>
              </a:spcAft>
              <a:buSzPts val="1350"/>
              <a:buChar char="●"/>
              <a:defRPr sz="1800"/>
            </a:lvl3pPr>
            <a:lvl4pPr indent="-309880" lvl="3" marL="1828800" algn="l">
              <a:lnSpc>
                <a:spcPct val="100000"/>
              </a:lnSpc>
              <a:spcBef>
                <a:spcPts val="320"/>
              </a:spcBef>
              <a:spcAft>
                <a:spcPts val="0"/>
              </a:spcAft>
              <a:buSzPts val="1280"/>
              <a:buFont typeface="Arial"/>
              <a:buChar char="–"/>
              <a:defRPr sz="1600"/>
            </a:lvl4pPr>
            <a:lvl5pPr indent="-294639" lvl="4" marL="2286000" algn="l">
              <a:lnSpc>
                <a:spcPct val="100000"/>
              </a:lnSpc>
              <a:spcBef>
                <a:spcPts val="320"/>
              </a:spcBef>
              <a:spcAft>
                <a:spcPts val="0"/>
              </a:spcAft>
              <a:buSzPts val="1040"/>
              <a:buChar char="●"/>
              <a:defRPr sz="1600"/>
            </a:lvl5pPr>
            <a:lvl6pPr indent="-294639" lvl="5" marL="2743200" algn="l">
              <a:lnSpc>
                <a:spcPct val="100000"/>
              </a:lnSpc>
              <a:spcBef>
                <a:spcPts val="320"/>
              </a:spcBef>
              <a:spcAft>
                <a:spcPts val="0"/>
              </a:spcAft>
              <a:buSzPts val="1040"/>
              <a:buChar char="●"/>
              <a:defRPr sz="1600"/>
            </a:lvl6pPr>
            <a:lvl7pPr indent="-294639" lvl="6" marL="3200400" algn="l">
              <a:lnSpc>
                <a:spcPct val="100000"/>
              </a:lnSpc>
              <a:spcBef>
                <a:spcPts val="320"/>
              </a:spcBef>
              <a:spcAft>
                <a:spcPts val="0"/>
              </a:spcAft>
              <a:buSzPts val="1040"/>
              <a:buChar char="●"/>
              <a:defRPr sz="1600"/>
            </a:lvl7pPr>
            <a:lvl8pPr indent="-294640" lvl="7" marL="3657600" algn="l">
              <a:lnSpc>
                <a:spcPct val="100000"/>
              </a:lnSpc>
              <a:spcBef>
                <a:spcPts val="320"/>
              </a:spcBef>
              <a:spcAft>
                <a:spcPts val="0"/>
              </a:spcAft>
              <a:buSzPts val="1040"/>
              <a:buChar char="●"/>
              <a:defRPr sz="1600"/>
            </a:lvl8pPr>
            <a:lvl9pPr indent="-294640" lvl="8" marL="4114800" algn="l">
              <a:lnSpc>
                <a:spcPct val="100000"/>
              </a:lnSpc>
              <a:spcBef>
                <a:spcPts val="320"/>
              </a:spcBef>
              <a:spcAft>
                <a:spcPts val="0"/>
              </a:spcAft>
              <a:buSzPts val="1040"/>
              <a:buChar char="●"/>
              <a:defRPr sz="1600"/>
            </a:lvl9pPr>
          </a:lstStyle>
          <a:p/>
        </p:txBody>
      </p:sp>
      <p:sp>
        <p:nvSpPr>
          <p:cNvPr id="84" name="Google Shape;84;p3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1800"/>
              <a:buNone/>
              <a:defRPr b="1" sz="2400"/>
            </a:lvl1pPr>
            <a:lvl2pPr indent="-228600" lvl="1" marL="914400" algn="l">
              <a:lnSpc>
                <a:spcPct val="100000"/>
              </a:lnSpc>
              <a:spcBef>
                <a:spcPts val="400"/>
              </a:spcBef>
              <a:spcAft>
                <a:spcPts val="0"/>
              </a:spcAft>
              <a:buSzPts val="1500"/>
              <a:buFont typeface="Arial"/>
              <a:buNone/>
              <a:defRPr b="1" sz="2000"/>
            </a:lvl2pPr>
            <a:lvl3pPr indent="-228600" lvl="2" marL="1371600" algn="l">
              <a:lnSpc>
                <a:spcPct val="100000"/>
              </a:lnSpc>
              <a:spcBef>
                <a:spcPts val="360"/>
              </a:spcBef>
              <a:spcAft>
                <a:spcPts val="0"/>
              </a:spcAft>
              <a:buSzPts val="1350"/>
              <a:buNone/>
              <a:defRPr b="1" sz="1800"/>
            </a:lvl3pPr>
            <a:lvl4pPr indent="-228600" lvl="3" marL="1828800" algn="l">
              <a:lnSpc>
                <a:spcPct val="100000"/>
              </a:lnSpc>
              <a:spcBef>
                <a:spcPts val="320"/>
              </a:spcBef>
              <a:spcAft>
                <a:spcPts val="0"/>
              </a:spcAft>
              <a:buSzPts val="1280"/>
              <a:buFont typeface="Arial"/>
              <a:buNone/>
              <a:defRPr b="1" sz="1600"/>
            </a:lvl4pPr>
            <a:lvl5pPr indent="-228600" lvl="4" marL="2286000" algn="l">
              <a:lnSpc>
                <a:spcPct val="100000"/>
              </a:lnSpc>
              <a:spcBef>
                <a:spcPts val="320"/>
              </a:spcBef>
              <a:spcAft>
                <a:spcPts val="0"/>
              </a:spcAft>
              <a:buSzPts val="1040"/>
              <a:buNone/>
              <a:defRPr b="1" sz="1600"/>
            </a:lvl5pPr>
            <a:lvl6pPr indent="-228600" lvl="5" marL="2743200" algn="l">
              <a:lnSpc>
                <a:spcPct val="100000"/>
              </a:lnSpc>
              <a:spcBef>
                <a:spcPts val="320"/>
              </a:spcBef>
              <a:spcAft>
                <a:spcPts val="0"/>
              </a:spcAft>
              <a:buSzPts val="1040"/>
              <a:buNone/>
              <a:defRPr b="1" sz="1600"/>
            </a:lvl6pPr>
            <a:lvl7pPr indent="-228600" lvl="6" marL="3200400" algn="l">
              <a:lnSpc>
                <a:spcPct val="100000"/>
              </a:lnSpc>
              <a:spcBef>
                <a:spcPts val="320"/>
              </a:spcBef>
              <a:spcAft>
                <a:spcPts val="0"/>
              </a:spcAft>
              <a:buSzPts val="1040"/>
              <a:buNone/>
              <a:defRPr b="1" sz="1600"/>
            </a:lvl7pPr>
            <a:lvl8pPr indent="-228600" lvl="7" marL="3657600" algn="l">
              <a:lnSpc>
                <a:spcPct val="100000"/>
              </a:lnSpc>
              <a:spcBef>
                <a:spcPts val="320"/>
              </a:spcBef>
              <a:spcAft>
                <a:spcPts val="0"/>
              </a:spcAft>
              <a:buSzPts val="1040"/>
              <a:buNone/>
              <a:defRPr b="1" sz="1600"/>
            </a:lvl8pPr>
            <a:lvl9pPr indent="-228600" lvl="8" marL="4114800" algn="l">
              <a:lnSpc>
                <a:spcPct val="100000"/>
              </a:lnSpc>
              <a:spcBef>
                <a:spcPts val="320"/>
              </a:spcBef>
              <a:spcAft>
                <a:spcPts val="0"/>
              </a:spcAft>
              <a:buSzPts val="1040"/>
              <a:buNone/>
              <a:defRPr b="1" sz="1600"/>
            </a:lvl9pPr>
          </a:lstStyle>
          <a:p/>
        </p:txBody>
      </p:sp>
      <p:sp>
        <p:nvSpPr>
          <p:cNvPr id="85" name="Google Shape;85;p3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480"/>
              </a:spcBef>
              <a:spcAft>
                <a:spcPts val="0"/>
              </a:spcAft>
              <a:buSzPts val="1800"/>
              <a:buChar char="●"/>
              <a:defRPr sz="2400"/>
            </a:lvl1pPr>
            <a:lvl2pPr indent="-323850" lvl="1" marL="914400" algn="l">
              <a:lnSpc>
                <a:spcPct val="100000"/>
              </a:lnSpc>
              <a:spcBef>
                <a:spcPts val="400"/>
              </a:spcBef>
              <a:spcAft>
                <a:spcPts val="0"/>
              </a:spcAft>
              <a:buSzPts val="1500"/>
              <a:buFont typeface="Arial"/>
              <a:buChar char="–"/>
              <a:defRPr sz="2000"/>
            </a:lvl2pPr>
            <a:lvl3pPr indent="-314325" lvl="2" marL="1371600" algn="l">
              <a:lnSpc>
                <a:spcPct val="100000"/>
              </a:lnSpc>
              <a:spcBef>
                <a:spcPts val="360"/>
              </a:spcBef>
              <a:spcAft>
                <a:spcPts val="0"/>
              </a:spcAft>
              <a:buSzPts val="1350"/>
              <a:buChar char="●"/>
              <a:defRPr sz="1800"/>
            </a:lvl3pPr>
            <a:lvl4pPr indent="-309880" lvl="3" marL="1828800" algn="l">
              <a:lnSpc>
                <a:spcPct val="100000"/>
              </a:lnSpc>
              <a:spcBef>
                <a:spcPts val="320"/>
              </a:spcBef>
              <a:spcAft>
                <a:spcPts val="0"/>
              </a:spcAft>
              <a:buSzPts val="1280"/>
              <a:buFont typeface="Arial"/>
              <a:buChar char="–"/>
              <a:defRPr sz="1600"/>
            </a:lvl4pPr>
            <a:lvl5pPr indent="-294639" lvl="4" marL="2286000" algn="l">
              <a:lnSpc>
                <a:spcPct val="100000"/>
              </a:lnSpc>
              <a:spcBef>
                <a:spcPts val="320"/>
              </a:spcBef>
              <a:spcAft>
                <a:spcPts val="0"/>
              </a:spcAft>
              <a:buSzPts val="1040"/>
              <a:buChar char="●"/>
              <a:defRPr sz="1600"/>
            </a:lvl5pPr>
            <a:lvl6pPr indent="-294639" lvl="5" marL="2743200" algn="l">
              <a:lnSpc>
                <a:spcPct val="100000"/>
              </a:lnSpc>
              <a:spcBef>
                <a:spcPts val="320"/>
              </a:spcBef>
              <a:spcAft>
                <a:spcPts val="0"/>
              </a:spcAft>
              <a:buSzPts val="1040"/>
              <a:buChar char="●"/>
              <a:defRPr sz="1600"/>
            </a:lvl6pPr>
            <a:lvl7pPr indent="-294639" lvl="6" marL="3200400" algn="l">
              <a:lnSpc>
                <a:spcPct val="100000"/>
              </a:lnSpc>
              <a:spcBef>
                <a:spcPts val="320"/>
              </a:spcBef>
              <a:spcAft>
                <a:spcPts val="0"/>
              </a:spcAft>
              <a:buSzPts val="1040"/>
              <a:buChar char="●"/>
              <a:defRPr sz="1600"/>
            </a:lvl7pPr>
            <a:lvl8pPr indent="-294640" lvl="7" marL="3657600" algn="l">
              <a:lnSpc>
                <a:spcPct val="100000"/>
              </a:lnSpc>
              <a:spcBef>
                <a:spcPts val="320"/>
              </a:spcBef>
              <a:spcAft>
                <a:spcPts val="0"/>
              </a:spcAft>
              <a:buSzPts val="1040"/>
              <a:buChar char="●"/>
              <a:defRPr sz="1600"/>
            </a:lvl8pPr>
            <a:lvl9pPr indent="-294640" lvl="8" marL="4114800" algn="l">
              <a:lnSpc>
                <a:spcPct val="100000"/>
              </a:lnSpc>
              <a:spcBef>
                <a:spcPts val="320"/>
              </a:spcBef>
              <a:spcAft>
                <a:spcPts val="0"/>
              </a:spcAft>
              <a:buSzPts val="1040"/>
              <a:buChar char="●"/>
              <a:defRPr sz="1600"/>
            </a:lvl9pPr>
          </a:lstStyle>
          <a:p/>
        </p:txBody>
      </p:sp>
      <p:sp>
        <p:nvSpPr>
          <p:cNvPr id="86" name="Google Shape;86;p31"/>
          <p:cNvSpPr txBox="1"/>
          <p:nvPr>
            <p:ph idx="10" type="dt"/>
          </p:nvPr>
        </p:nvSpPr>
        <p:spPr>
          <a:xfrm>
            <a:off x="2438400" y="6248400"/>
            <a:ext cx="2130425"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1"/>
          <p:cNvSpPr txBox="1"/>
          <p:nvPr>
            <p:ph idx="11" type="ftr"/>
          </p:nvPr>
        </p:nvSpPr>
        <p:spPr>
          <a:xfrm>
            <a:off x="5791200" y="6248400"/>
            <a:ext cx="2897187"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1"/>
          <p:cNvSpPr txBox="1"/>
          <p:nvPr>
            <p:ph idx="12" type="sldNum"/>
          </p:nvPr>
        </p:nvSpPr>
        <p:spPr>
          <a:xfrm>
            <a:off x="84137" y="6242050"/>
            <a:ext cx="587375" cy="488950"/>
          </a:xfrm>
          <a:prstGeom prst="rect">
            <a:avLst/>
          </a:prstGeom>
          <a:noFill/>
          <a:ln>
            <a:noFill/>
          </a:ln>
        </p:spPr>
        <p:txBody>
          <a:bodyPr anchorCtr="1" anchor="b" bIns="45700" lIns="91425" spcFirstLastPara="1" rIns="91425" wrap="square" tIns="45700">
            <a:noAutofit/>
          </a:bodyPr>
          <a:lstStyle>
            <a:lvl1pPr indent="0" lvl="0"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9" name="Shape 89"/>
        <p:cNvGrpSpPr/>
        <p:nvPr/>
      </p:nvGrpSpPr>
      <p:grpSpPr>
        <a:xfrm>
          <a:off x="0" y="0"/>
          <a:ext cx="0" cy="0"/>
          <a:chOff x="0" y="0"/>
          <a:chExt cx="0" cy="0"/>
        </a:xfrm>
      </p:grpSpPr>
      <p:sp>
        <p:nvSpPr>
          <p:cNvPr id="90" name="Google Shape;90;p33"/>
          <p:cNvSpPr/>
          <p:nvPr>
            <p:ph type="title"/>
          </p:nvPr>
        </p:nvSpPr>
        <p:spPr>
          <a:xfrm>
            <a:off x="722313" y="4406900"/>
            <a:ext cx="7772400" cy="1362075"/>
          </a:xfrm>
          <a:prstGeom prst="roundRect">
            <a:avLst>
              <a:gd fmla="val 4680" name="adj"/>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1400"/>
              <a:buNone/>
              <a:defRPr b="1" sz="4000" cap="none"/>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1" name="Google Shape;91;p3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SzPts val="1500"/>
              <a:buNone/>
              <a:defRPr sz="2000"/>
            </a:lvl1pPr>
            <a:lvl2pPr indent="-228600" lvl="1" marL="914400" algn="l">
              <a:lnSpc>
                <a:spcPct val="100000"/>
              </a:lnSpc>
              <a:spcBef>
                <a:spcPts val="360"/>
              </a:spcBef>
              <a:spcAft>
                <a:spcPts val="0"/>
              </a:spcAft>
              <a:buSzPts val="1350"/>
              <a:buFont typeface="Arial"/>
              <a:buNone/>
              <a:defRPr sz="1800"/>
            </a:lvl2pPr>
            <a:lvl3pPr indent="-228600" lvl="2" marL="1371600" algn="l">
              <a:lnSpc>
                <a:spcPct val="100000"/>
              </a:lnSpc>
              <a:spcBef>
                <a:spcPts val="320"/>
              </a:spcBef>
              <a:spcAft>
                <a:spcPts val="0"/>
              </a:spcAft>
              <a:buSzPts val="1200"/>
              <a:buNone/>
              <a:defRPr sz="1600"/>
            </a:lvl3pPr>
            <a:lvl4pPr indent="-228600" lvl="3" marL="1828800" algn="l">
              <a:lnSpc>
                <a:spcPct val="100000"/>
              </a:lnSpc>
              <a:spcBef>
                <a:spcPts val="280"/>
              </a:spcBef>
              <a:spcAft>
                <a:spcPts val="0"/>
              </a:spcAft>
              <a:buSzPts val="1120"/>
              <a:buFont typeface="Arial"/>
              <a:buNone/>
              <a:defRPr sz="1400"/>
            </a:lvl4pPr>
            <a:lvl5pPr indent="-228600" lvl="4" marL="2286000" algn="l">
              <a:lnSpc>
                <a:spcPct val="100000"/>
              </a:lnSpc>
              <a:spcBef>
                <a:spcPts val="280"/>
              </a:spcBef>
              <a:spcAft>
                <a:spcPts val="0"/>
              </a:spcAft>
              <a:buSzPts val="910"/>
              <a:buNone/>
              <a:defRPr sz="1400"/>
            </a:lvl5pPr>
            <a:lvl6pPr indent="-228600" lvl="5" marL="2743200" algn="l">
              <a:lnSpc>
                <a:spcPct val="100000"/>
              </a:lnSpc>
              <a:spcBef>
                <a:spcPts val="280"/>
              </a:spcBef>
              <a:spcAft>
                <a:spcPts val="0"/>
              </a:spcAft>
              <a:buSzPts val="910"/>
              <a:buNone/>
              <a:defRPr sz="1400"/>
            </a:lvl6pPr>
            <a:lvl7pPr indent="-228600" lvl="6" marL="3200400" algn="l">
              <a:lnSpc>
                <a:spcPct val="100000"/>
              </a:lnSpc>
              <a:spcBef>
                <a:spcPts val="280"/>
              </a:spcBef>
              <a:spcAft>
                <a:spcPts val="0"/>
              </a:spcAft>
              <a:buSzPts val="910"/>
              <a:buNone/>
              <a:defRPr sz="1400"/>
            </a:lvl7pPr>
            <a:lvl8pPr indent="-228600" lvl="7" marL="3657600" algn="l">
              <a:lnSpc>
                <a:spcPct val="100000"/>
              </a:lnSpc>
              <a:spcBef>
                <a:spcPts val="280"/>
              </a:spcBef>
              <a:spcAft>
                <a:spcPts val="0"/>
              </a:spcAft>
              <a:buSzPts val="910"/>
              <a:buNone/>
              <a:defRPr sz="1400"/>
            </a:lvl8pPr>
            <a:lvl9pPr indent="-228600" lvl="8" marL="4114800" algn="l">
              <a:lnSpc>
                <a:spcPct val="100000"/>
              </a:lnSpc>
              <a:spcBef>
                <a:spcPts val="280"/>
              </a:spcBef>
              <a:spcAft>
                <a:spcPts val="0"/>
              </a:spcAft>
              <a:buSzPts val="910"/>
              <a:buNone/>
              <a:defRPr sz="1400"/>
            </a:lvl9pPr>
          </a:lstStyle>
          <a:p/>
        </p:txBody>
      </p:sp>
      <p:sp>
        <p:nvSpPr>
          <p:cNvPr id="92" name="Google Shape;92;p33"/>
          <p:cNvSpPr txBox="1"/>
          <p:nvPr>
            <p:ph idx="10" type="dt"/>
          </p:nvPr>
        </p:nvSpPr>
        <p:spPr>
          <a:xfrm>
            <a:off x="2438400" y="6248400"/>
            <a:ext cx="2130425"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3"/>
          <p:cNvSpPr txBox="1"/>
          <p:nvPr>
            <p:ph idx="11" type="ftr"/>
          </p:nvPr>
        </p:nvSpPr>
        <p:spPr>
          <a:xfrm>
            <a:off x="5791200" y="6248400"/>
            <a:ext cx="2897187"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3"/>
          <p:cNvSpPr txBox="1"/>
          <p:nvPr>
            <p:ph idx="12" type="sldNum"/>
          </p:nvPr>
        </p:nvSpPr>
        <p:spPr>
          <a:xfrm>
            <a:off x="84137" y="6242050"/>
            <a:ext cx="587375" cy="488950"/>
          </a:xfrm>
          <a:prstGeom prst="rect">
            <a:avLst/>
          </a:prstGeom>
          <a:noFill/>
          <a:ln>
            <a:noFill/>
          </a:ln>
        </p:spPr>
        <p:txBody>
          <a:bodyPr anchorCtr="1" anchor="b" bIns="45700" lIns="91425" spcFirstLastPara="1" rIns="91425" wrap="square" tIns="45700">
            <a:noAutofit/>
          </a:bodyPr>
          <a:lstStyle>
            <a:lvl1pPr indent="0" lvl="0"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30"/>
          <p:cNvSpPr/>
          <p:nvPr>
            <p:ph type="title"/>
          </p:nvPr>
        </p:nvSpPr>
        <p:spPr>
          <a:xfrm>
            <a:off x="762000" y="762000"/>
            <a:ext cx="7924800" cy="1143000"/>
          </a:xfrm>
          <a:prstGeom prst="roundRect">
            <a:avLst>
              <a:gd fmla="val 4680" name="adj"/>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7" name="Google Shape;27;p30"/>
          <p:cNvSpPr txBox="1"/>
          <p:nvPr>
            <p:ph idx="10" type="dt"/>
          </p:nvPr>
        </p:nvSpPr>
        <p:spPr>
          <a:xfrm>
            <a:off x="2438400" y="6248400"/>
            <a:ext cx="2130425"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0"/>
          <p:cNvSpPr txBox="1"/>
          <p:nvPr>
            <p:ph idx="11" type="ftr"/>
          </p:nvPr>
        </p:nvSpPr>
        <p:spPr>
          <a:xfrm>
            <a:off x="5791200" y="6248400"/>
            <a:ext cx="2897187"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0"/>
          <p:cNvSpPr txBox="1"/>
          <p:nvPr>
            <p:ph idx="12" type="sldNum"/>
          </p:nvPr>
        </p:nvSpPr>
        <p:spPr>
          <a:xfrm>
            <a:off x="84137" y="6242050"/>
            <a:ext cx="587375" cy="488950"/>
          </a:xfrm>
          <a:prstGeom prst="rect">
            <a:avLst/>
          </a:prstGeom>
          <a:noFill/>
          <a:ln>
            <a:noFill/>
          </a:ln>
        </p:spPr>
        <p:txBody>
          <a:bodyPr anchorCtr="1" anchor="b" bIns="45700" lIns="91425" spcFirstLastPara="1" rIns="91425" wrap="square" tIns="45700">
            <a:noAutofit/>
          </a:bodyPr>
          <a:lstStyle>
            <a:lvl1pPr indent="0" lvl="0"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24"/>
          <p:cNvSpPr/>
          <p:nvPr>
            <p:ph type="title"/>
          </p:nvPr>
        </p:nvSpPr>
        <p:spPr>
          <a:xfrm>
            <a:off x="762000" y="762000"/>
            <a:ext cx="7924800" cy="1143000"/>
          </a:xfrm>
          <a:prstGeom prst="roundRect">
            <a:avLst>
              <a:gd fmla="val 4680" name="adj"/>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2" name="Google Shape;32;p24"/>
          <p:cNvSpPr txBox="1"/>
          <p:nvPr>
            <p:ph idx="1" type="body"/>
          </p:nvPr>
        </p:nvSpPr>
        <p:spPr>
          <a:xfrm>
            <a:off x="838200" y="2362200"/>
            <a:ext cx="7693025" cy="3724275"/>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360"/>
              </a:spcBef>
              <a:spcAft>
                <a:spcPts val="0"/>
              </a:spcAft>
              <a:buSzPts val="1350"/>
              <a:buChar char="●"/>
              <a:defRPr/>
            </a:lvl1pPr>
            <a:lvl2pPr indent="-314325" lvl="1" marL="914400" algn="l">
              <a:lnSpc>
                <a:spcPct val="100000"/>
              </a:lnSpc>
              <a:spcBef>
                <a:spcPts val="360"/>
              </a:spcBef>
              <a:spcAft>
                <a:spcPts val="0"/>
              </a:spcAft>
              <a:buSzPts val="1350"/>
              <a:buChar char="–"/>
              <a:defRPr/>
            </a:lvl2pPr>
            <a:lvl3pPr indent="-314325" lvl="2" marL="1371600" algn="l">
              <a:lnSpc>
                <a:spcPct val="100000"/>
              </a:lnSpc>
              <a:spcBef>
                <a:spcPts val="360"/>
              </a:spcBef>
              <a:spcAft>
                <a:spcPts val="0"/>
              </a:spcAft>
              <a:buSzPts val="1350"/>
              <a:buChar char="●"/>
              <a:defRPr/>
            </a:lvl3pPr>
            <a:lvl4pPr indent="-320039" lvl="3" marL="1828800" algn="l">
              <a:lnSpc>
                <a:spcPct val="100000"/>
              </a:lnSpc>
              <a:spcBef>
                <a:spcPts val="360"/>
              </a:spcBef>
              <a:spcAft>
                <a:spcPts val="0"/>
              </a:spcAft>
              <a:buSzPts val="1440"/>
              <a:buChar char="–"/>
              <a:defRPr/>
            </a:lvl4pPr>
            <a:lvl5pPr indent="-302895" lvl="4" marL="2286000" algn="l">
              <a:lnSpc>
                <a:spcPct val="100000"/>
              </a:lnSpc>
              <a:spcBef>
                <a:spcPts val="360"/>
              </a:spcBef>
              <a:spcAft>
                <a:spcPts val="0"/>
              </a:spcAft>
              <a:buSzPts val="1170"/>
              <a:buChar char="●"/>
              <a:defRPr/>
            </a:lvl5pPr>
            <a:lvl6pPr indent="-302895" lvl="5" marL="2743200" algn="l">
              <a:lnSpc>
                <a:spcPct val="100000"/>
              </a:lnSpc>
              <a:spcBef>
                <a:spcPts val="360"/>
              </a:spcBef>
              <a:spcAft>
                <a:spcPts val="0"/>
              </a:spcAft>
              <a:buSzPts val="1170"/>
              <a:buChar char="●"/>
              <a:defRPr/>
            </a:lvl6pPr>
            <a:lvl7pPr indent="-302895" lvl="6" marL="3200400" algn="l">
              <a:lnSpc>
                <a:spcPct val="100000"/>
              </a:lnSpc>
              <a:spcBef>
                <a:spcPts val="360"/>
              </a:spcBef>
              <a:spcAft>
                <a:spcPts val="0"/>
              </a:spcAft>
              <a:buSzPts val="1170"/>
              <a:buChar char="●"/>
              <a:defRPr/>
            </a:lvl7pPr>
            <a:lvl8pPr indent="-302895" lvl="7" marL="3657600" algn="l">
              <a:lnSpc>
                <a:spcPct val="100000"/>
              </a:lnSpc>
              <a:spcBef>
                <a:spcPts val="360"/>
              </a:spcBef>
              <a:spcAft>
                <a:spcPts val="0"/>
              </a:spcAft>
              <a:buSzPts val="1170"/>
              <a:buChar char="●"/>
              <a:defRPr/>
            </a:lvl8pPr>
            <a:lvl9pPr indent="-302895" lvl="8" marL="4114800" algn="l">
              <a:lnSpc>
                <a:spcPct val="100000"/>
              </a:lnSpc>
              <a:spcBef>
                <a:spcPts val="360"/>
              </a:spcBef>
              <a:spcAft>
                <a:spcPts val="0"/>
              </a:spcAft>
              <a:buSzPts val="1170"/>
              <a:buChar char="●"/>
              <a:defRPr/>
            </a:lvl9pPr>
          </a:lstStyle>
          <a:p/>
        </p:txBody>
      </p:sp>
      <p:sp>
        <p:nvSpPr>
          <p:cNvPr id="33" name="Google Shape;33;p24"/>
          <p:cNvSpPr txBox="1"/>
          <p:nvPr>
            <p:ph idx="10" type="dt"/>
          </p:nvPr>
        </p:nvSpPr>
        <p:spPr>
          <a:xfrm>
            <a:off x="2438400" y="6248400"/>
            <a:ext cx="2130425"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4"/>
          <p:cNvSpPr txBox="1"/>
          <p:nvPr>
            <p:ph idx="11" type="ftr"/>
          </p:nvPr>
        </p:nvSpPr>
        <p:spPr>
          <a:xfrm>
            <a:off x="5791200" y="6248400"/>
            <a:ext cx="2897187"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4"/>
          <p:cNvSpPr txBox="1"/>
          <p:nvPr>
            <p:ph idx="12" type="sldNum"/>
          </p:nvPr>
        </p:nvSpPr>
        <p:spPr>
          <a:xfrm>
            <a:off x="84137" y="6242050"/>
            <a:ext cx="587375" cy="488950"/>
          </a:xfrm>
          <a:prstGeom prst="rect">
            <a:avLst/>
          </a:prstGeom>
          <a:noFill/>
          <a:ln>
            <a:noFill/>
          </a:ln>
        </p:spPr>
        <p:txBody>
          <a:bodyPr anchorCtr="1" anchor="b" bIns="45700" lIns="91425" spcFirstLastPara="1" rIns="91425" wrap="square" tIns="45700">
            <a:noAutofit/>
          </a:bodyPr>
          <a:lstStyle>
            <a:lvl1pPr indent="0" lvl="0"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32"/>
          <p:cNvSpPr/>
          <p:nvPr>
            <p:ph type="title"/>
          </p:nvPr>
        </p:nvSpPr>
        <p:spPr>
          <a:xfrm>
            <a:off x="762000" y="762000"/>
            <a:ext cx="7924800" cy="1143000"/>
          </a:xfrm>
          <a:prstGeom prst="roundRect">
            <a:avLst>
              <a:gd fmla="val 4680" name="adj"/>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8" name="Google Shape;38;p32"/>
          <p:cNvSpPr txBox="1"/>
          <p:nvPr>
            <p:ph idx="1" type="body"/>
          </p:nvPr>
        </p:nvSpPr>
        <p:spPr>
          <a:xfrm>
            <a:off x="838200" y="2362200"/>
            <a:ext cx="3770313" cy="3724275"/>
          </a:xfrm>
          <a:prstGeom prst="rect">
            <a:avLst/>
          </a:prstGeom>
          <a:noFill/>
          <a:ln>
            <a:noFill/>
          </a:ln>
        </p:spPr>
        <p:txBody>
          <a:bodyPr anchorCtr="0" anchor="t" bIns="45700" lIns="91425" spcFirstLastPara="1" rIns="91425" wrap="square" tIns="45700">
            <a:noAutofit/>
          </a:bodyPr>
          <a:lstStyle>
            <a:lvl1pPr indent="-361950" lvl="0" marL="457200" algn="l">
              <a:lnSpc>
                <a:spcPct val="100000"/>
              </a:lnSpc>
              <a:spcBef>
                <a:spcPts val="560"/>
              </a:spcBef>
              <a:spcAft>
                <a:spcPts val="0"/>
              </a:spcAft>
              <a:buSzPts val="2100"/>
              <a:buChar char="●"/>
              <a:defRPr sz="2800"/>
            </a:lvl1pPr>
            <a:lvl2pPr indent="-342900" lvl="1" marL="914400" algn="l">
              <a:lnSpc>
                <a:spcPct val="100000"/>
              </a:lnSpc>
              <a:spcBef>
                <a:spcPts val="480"/>
              </a:spcBef>
              <a:spcAft>
                <a:spcPts val="0"/>
              </a:spcAft>
              <a:buSzPts val="1800"/>
              <a:buFont typeface="Arial"/>
              <a:buChar char="–"/>
              <a:defRPr sz="2400"/>
            </a:lvl2pPr>
            <a:lvl3pPr indent="-323850" lvl="2" marL="1371600" algn="l">
              <a:lnSpc>
                <a:spcPct val="100000"/>
              </a:lnSpc>
              <a:spcBef>
                <a:spcPts val="400"/>
              </a:spcBef>
              <a:spcAft>
                <a:spcPts val="0"/>
              </a:spcAft>
              <a:buSzPts val="1500"/>
              <a:buChar char="●"/>
              <a:defRPr sz="2000"/>
            </a:lvl3pPr>
            <a:lvl4pPr indent="-320039" lvl="3" marL="1828800" algn="l">
              <a:lnSpc>
                <a:spcPct val="100000"/>
              </a:lnSpc>
              <a:spcBef>
                <a:spcPts val="360"/>
              </a:spcBef>
              <a:spcAft>
                <a:spcPts val="0"/>
              </a:spcAft>
              <a:buSzPts val="1440"/>
              <a:buFont typeface="Arial"/>
              <a:buChar char="–"/>
              <a:defRPr sz="1800"/>
            </a:lvl4pPr>
            <a:lvl5pPr indent="-302895" lvl="4" marL="2286000" algn="l">
              <a:lnSpc>
                <a:spcPct val="100000"/>
              </a:lnSpc>
              <a:spcBef>
                <a:spcPts val="360"/>
              </a:spcBef>
              <a:spcAft>
                <a:spcPts val="0"/>
              </a:spcAft>
              <a:buSzPts val="1170"/>
              <a:buChar char="●"/>
              <a:defRPr sz="1800"/>
            </a:lvl5pPr>
            <a:lvl6pPr indent="-302895" lvl="5" marL="2743200" algn="l">
              <a:lnSpc>
                <a:spcPct val="100000"/>
              </a:lnSpc>
              <a:spcBef>
                <a:spcPts val="360"/>
              </a:spcBef>
              <a:spcAft>
                <a:spcPts val="0"/>
              </a:spcAft>
              <a:buSzPts val="1170"/>
              <a:buChar char="●"/>
              <a:defRPr sz="1800"/>
            </a:lvl6pPr>
            <a:lvl7pPr indent="-302895" lvl="6" marL="3200400" algn="l">
              <a:lnSpc>
                <a:spcPct val="100000"/>
              </a:lnSpc>
              <a:spcBef>
                <a:spcPts val="360"/>
              </a:spcBef>
              <a:spcAft>
                <a:spcPts val="0"/>
              </a:spcAft>
              <a:buSzPts val="1170"/>
              <a:buChar char="●"/>
              <a:defRPr sz="1800"/>
            </a:lvl7pPr>
            <a:lvl8pPr indent="-302895" lvl="7" marL="3657600" algn="l">
              <a:lnSpc>
                <a:spcPct val="100000"/>
              </a:lnSpc>
              <a:spcBef>
                <a:spcPts val="360"/>
              </a:spcBef>
              <a:spcAft>
                <a:spcPts val="0"/>
              </a:spcAft>
              <a:buSzPts val="1170"/>
              <a:buChar char="●"/>
              <a:defRPr sz="1800"/>
            </a:lvl8pPr>
            <a:lvl9pPr indent="-302895" lvl="8" marL="4114800" algn="l">
              <a:lnSpc>
                <a:spcPct val="100000"/>
              </a:lnSpc>
              <a:spcBef>
                <a:spcPts val="360"/>
              </a:spcBef>
              <a:spcAft>
                <a:spcPts val="0"/>
              </a:spcAft>
              <a:buSzPts val="1170"/>
              <a:buChar char="●"/>
              <a:defRPr sz="1800"/>
            </a:lvl9pPr>
          </a:lstStyle>
          <a:p/>
        </p:txBody>
      </p:sp>
      <p:sp>
        <p:nvSpPr>
          <p:cNvPr id="39" name="Google Shape;39;p32"/>
          <p:cNvSpPr txBox="1"/>
          <p:nvPr>
            <p:ph idx="2" type="body"/>
          </p:nvPr>
        </p:nvSpPr>
        <p:spPr>
          <a:xfrm>
            <a:off x="4760913" y="2362200"/>
            <a:ext cx="3770312" cy="3724275"/>
          </a:xfrm>
          <a:prstGeom prst="rect">
            <a:avLst/>
          </a:prstGeom>
          <a:noFill/>
          <a:ln>
            <a:noFill/>
          </a:ln>
        </p:spPr>
        <p:txBody>
          <a:bodyPr anchorCtr="0" anchor="t" bIns="45700" lIns="91425" spcFirstLastPara="1" rIns="91425" wrap="square" tIns="45700">
            <a:noAutofit/>
          </a:bodyPr>
          <a:lstStyle>
            <a:lvl1pPr indent="-361950" lvl="0" marL="457200" algn="l">
              <a:lnSpc>
                <a:spcPct val="100000"/>
              </a:lnSpc>
              <a:spcBef>
                <a:spcPts val="560"/>
              </a:spcBef>
              <a:spcAft>
                <a:spcPts val="0"/>
              </a:spcAft>
              <a:buSzPts val="2100"/>
              <a:buChar char="●"/>
              <a:defRPr sz="2800"/>
            </a:lvl1pPr>
            <a:lvl2pPr indent="-342900" lvl="1" marL="914400" algn="l">
              <a:lnSpc>
                <a:spcPct val="100000"/>
              </a:lnSpc>
              <a:spcBef>
                <a:spcPts val="480"/>
              </a:spcBef>
              <a:spcAft>
                <a:spcPts val="0"/>
              </a:spcAft>
              <a:buSzPts val="1800"/>
              <a:buFont typeface="Arial"/>
              <a:buChar char="–"/>
              <a:defRPr sz="2400"/>
            </a:lvl2pPr>
            <a:lvl3pPr indent="-323850" lvl="2" marL="1371600" algn="l">
              <a:lnSpc>
                <a:spcPct val="100000"/>
              </a:lnSpc>
              <a:spcBef>
                <a:spcPts val="400"/>
              </a:spcBef>
              <a:spcAft>
                <a:spcPts val="0"/>
              </a:spcAft>
              <a:buSzPts val="1500"/>
              <a:buChar char="●"/>
              <a:defRPr sz="2000"/>
            </a:lvl3pPr>
            <a:lvl4pPr indent="-320039" lvl="3" marL="1828800" algn="l">
              <a:lnSpc>
                <a:spcPct val="100000"/>
              </a:lnSpc>
              <a:spcBef>
                <a:spcPts val="360"/>
              </a:spcBef>
              <a:spcAft>
                <a:spcPts val="0"/>
              </a:spcAft>
              <a:buSzPts val="1440"/>
              <a:buFont typeface="Arial"/>
              <a:buChar char="–"/>
              <a:defRPr sz="1800"/>
            </a:lvl4pPr>
            <a:lvl5pPr indent="-302895" lvl="4" marL="2286000" algn="l">
              <a:lnSpc>
                <a:spcPct val="100000"/>
              </a:lnSpc>
              <a:spcBef>
                <a:spcPts val="360"/>
              </a:spcBef>
              <a:spcAft>
                <a:spcPts val="0"/>
              </a:spcAft>
              <a:buSzPts val="1170"/>
              <a:buChar char="●"/>
              <a:defRPr sz="1800"/>
            </a:lvl5pPr>
            <a:lvl6pPr indent="-302895" lvl="5" marL="2743200" algn="l">
              <a:lnSpc>
                <a:spcPct val="100000"/>
              </a:lnSpc>
              <a:spcBef>
                <a:spcPts val="360"/>
              </a:spcBef>
              <a:spcAft>
                <a:spcPts val="0"/>
              </a:spcAft>
              <a:buSzPts val="1170"/>
              <a:buChar char="●"/>
              <a:defRPr sz="1800"/>
            </a:lvl6pPr>
            <a:lvl7pPr indent="-302895" lvl="6" marL="3200400" algn="l">
              <a:lnSpc>
                <a:spcPct val="100000"/>
              </a:lnSpc>
              <a:spcBef>
                <a:spcPts val="360"/>
              </a:spcBef>
              <a:spcAft>
                <a:spcPts val="0"/>
              </a:spcAft>
              <a:buSzPts val="1170"/>
              <a:buChar char="●"/>
              <a:defRPr sz="1800"/>
            </a:lvl7pPr>
            <a:lvl8pPr indent="-302895" lvl="7" marL="3657600" algn="l">
              <a:lnSpc>
                <a:spcPct val="100000"/>
              </a:lnSpc>
              <a:spcBef>
                <a:spcPts val="360"/>
              </a:spcBef>
              <a:spcAft>
                <a:spcPts val="0"/>
              </a:spcAft>
              <a:buSzPts val="1170"/>
              <a:buChar char="●"/>
              <a:defRPr sz="1800"/>
            </a:lvl8pPr>
            <a:lvl9pPr indent="-302895" lvl="8" marL="4114800" algn="l">
              <a:lnSpc>
                <a:spcPct val="100000"/>
              </a:lnSpc>
              <a:spcBef>
                <a:spcPts val="360"/>
              </a:spcBef>
              <a:spcAft>
                <a:spcPts val="0"/>
              </a:spcAft>
              <a:buSzPts val="1170"/>
              <a:buChar char="●"/>
              <a:defRPr sz="1800"/>
            </a:lvl9pPr>
          </a:lstStyle>
          <a:p/>
        </p:txBody>
      </p:sp>
      <p:sp>
        <p:nvSpPr>
          <p:cNvPr id="40" name="Google Shape;40;p32"/>
          <p:cNvSpPr txBox="1"/>
          <p:nvPr>
            <p:ph idx="10" type="dt"/>
          </p:nvPr>
        </p:nvSpPr>
        <p:spPr>
          <a:xfrm>
            <a:off x="2438400" y="6248400"/>
            <a:ext cx="2130425"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2"/>
          <p:cNvSpPr txBox="1"/>
          <p:nvPr>
            <p:ph idx="11" type="ftr"/>
          </p:nvPr>
        </p:nvSpPr>
        <p:spPr>
          <a:xfrm>
            <a:off x="5791200" y="6248400"/>
            <a:ext cx="2897187"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2"/>
          <p:cNvSpPr txBox="1"/>
          <p:nvPr>
            <p:ph idx="12" type="sldNum"/>
          </p:nvPr>
        </p:nvSpPr>
        <p:spPr>
          <a:xfrm>
            <a:off x="84137" y="6242050"/>
            <a:ext cx="587375" cy="488950"/>
          </a:xfrm>
          <a:prstGeom prst="rect">
            <a:avLst/>
          </a:prstGeom>
          <a:noFill/>
          <a:ln>
            <a:noFill/>
          </a:ln>
        </p:spPr>
        <p:txBody>
          <a:bodyPr anchorCtr="1" anchor="b" bIns="45700" lIns="91425" spcFirstLastPara="1" rIns="91425" wrap="square" tIns="45700">
            <a:noAutofit/>
          </a:bodyPr>
          <a:lstStyle>
            <a:lvl1pPr indent="0" lvl="0"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 name="Shape 43"/>
        <p:cNvGrpSpPr/>
        <p:nvPr/>
      </p:nvGrpSpPr>
      <p:grpSpPr>
        <a:xfrm>
          <a:off x="0" y="0"/>
          <a:ext cx="0" cy="0"/>
          <a:chOff x="0" y="0"/>
          <a:chExt cx="0" cy="0"/>
        </a:xfrm>
      </p:grpSpPr>
      <p:sp>
        <p:nvSpPr>
          <p:cNvPr id="44" name="Google Shape;44;p29"/>
          <p:cNvSpPr txBox="1"/>
          <p:nvPr>
            <p:ph idx="10" type="dt"/>
          </p:nvPr>
        </p:nvSpPr>
        <p:spPr>
          <a:xfrm>
            <a:off x="2438400" y="6248400"/>
            <a:ext cx="2130425"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9"/>
          <p:cNvSpPr txBox="1"/>
          <p:nvPr>
            <p:ph idx="11" type="ftr"/>
          </p:nvPr>
        </p:nvSpPr>
        <p:spPr>
          <a:xfrm>
            <a:off x="5791200" y="6248400"/>
            <a:ext cx="2897187"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9"/>
          <p:cNvSpPr txBox="1"/>
          <p:nvPr>
            <p:ph idx="12" type="sldNum"/>
          </p:nvPr>
        </p:nvSpPr>
        <p:spPr>
          <a:xfrm>
            <a:off x="84137" y="6242050"/>
            <a:ext cx="587375" cy="488950"/>
          </a:xfrm>
          <a:prstGeom prst="rect">
            <a:avLst/>
          </a:prstGeom>
          <a:noFill/>
          <a:ln>
            <a:noFill/>
          </a:ln>
        </p:spPr>
        <p:txBody>
          <a:bodyPr anchorCtr="1" anchor="b" bIns="45700" lIns="91425" spcFirstLastPara="1" rIns="91425" wrap="square" tIns="45700">
            <a:noAutofit/>
          </a:bodyPr>
          <a:lstStyle>
            <a:lvl1pPr indent="0" lvl="0"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7" name="Shape 47"/>
        <p:cNvGrpSpPr/>
        <p:nvPr/>
      </p:nvGrpSpPr>
      <p:grpSpPr>
        <a:xfrm>
          <a:off x="0" y="0"/>
          <a:ext cx="0" cy="0"/>
          <a:chOff x="0" y="0"/>
          <a:chExt cx="0" cy="0"/>
        </a:xfrm>
      </p:grpSpPr>
      <p:sp>
        <p:nvSpPr>
          <p:cNvPr id="48" name="Google Shape;48;p26"/>
          <p:cNvSpPr/>
          <p:nvPr>
            <p:ph type="title"/>
          </p:nvPr>
        </p:nvSpPr>
        <p:spPr>
          <a:xfrm>
            <a:off x="762000" y="762000"/>
            <a:ext cx="7924800" cy="1143000"/>
          </a:xfrm>
          <a:prstGeom prst="roundRect">
            <a:avLst>
              <a:gd fmla="val 4680" name="adj"/>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9" name="Google Shape;49;p26"/>
          <p:cNvSpPr txBox="1"/>
          <p:nvPr>
            <p:ph idx="1" type="body"/>
          </p:nvPr>
        </p:nvSpPr>
        <p:spPr>
          <a:xfrm rot="5400000">
            <a:off x="2822575" y="377825"/>
            <a:ext cx="3724275" cy="7693025"/>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360"/>
              </a:spcBef>
              <a:spcAft>
                <a:spcPts val="0"/>
              </a:spcAft>
              <a:buSzPts val="1350"/>
              <a:buChar char="●"/>
              <a:defRPr/>
            </a:lvl1pPr>
            <a:lvl2pPr indent="-314325" lvl="1" marL="914400" algn="l">
              <a:lnSpc>
                <a:spcPct val="100000"/>
              </a:lnSpc>
              <a:spcBef>
                <a:spcPts val="360"/>
              </a:spcBef>
              <a:spcAft>
                <a:spcPts val="0"/>
              </a:spcAft>
              <a:buSzPts val="1350"/>
              <a:buChar char="–"/>
              <a:defRPr/>
            </a:lvl2pPr>
            <a:lvl3pPr indent="-314325" lvl="2" marL="1371600" algn="l">
              <a:lnSpc>
                <a:spcPct val="100000"/>
              </a:lnSpc>
              <a:spcBef>
                <a:spcPts val="360"/>
              </a:spcBef>
              <a:spcAft>
                <a:spcPts val="0"/>
              </a:spcAft>
              <a:buSzPts val="1350"/>
              <a:buChar char="●"/>
              <a:defRPr/>
            </a:lvl3pPr>
            <a:lvl4pPr indent="-320039" lvl="3" marL="1828800" algn="l">
              <a:lnSpc>
                <a:spcPct val="100000"/>
              </a:lnSpc>
              <a:spcBef>
                <a:spcPts val="360"/>
              </a:spcBef>
              <a:spcAft>
                <a:spcPts val="0"/>
              </a:spcAft>
              <a:buSzPts val="1440"/>
              <a:buChar char="–"/>
              <a:defRPr/>
            </a:lvl4pPr>
            <a:lvl5pPr indent="-302895" lvl="4" marL="2286000" algn="l">
              <a:lnSpc>
                <a:spcPct val="100000"/>
              </a:lnSpc>
              <a:spcBef>
                <a:spcPts val="360"/>
              </a:spcBef>
              <a:spcAft>
                <a:spcPts val="0"/>
              </a:spcAft>
              <a:buSzPts val="1170"/>
              <a:buChar char="●"/>
              <a:defRPr/>
            </a:lvl5pPr>
            <a:lvl6pPr indent="-302895" lvl="5" marL="2743200" algn="l">
              <a:lnSpc>
                <a:spcPct val="100000"/>
              </a:lnSpc>
              <a:spcBef>
                <a:spcPts val="360"/>
              </a:spcBef>
              <a:spcAft>
                <a:spcPts val="0"/>
              </a:spcAft>
              <a:buSzPts val="1170"/>
              <a:buChar char="●"/>
              <a:defRPr/>
            </a:lvl6pPr>
            <a:lvl7pPr indent="-302895" lvl="6" marL="3200400" algn="l">
              <a:lnSpc>
                <a:spcPct val="100000"/>
              </a:lnSpc>
              <a:spcBef>
                <a:spcPts val="360"/>
              </a:spcBef>
              <a:spcAft>
                <a:spcPts val="0"/>
              </a:spcAft>
              <a:buSzPts val="1170"/>
              <a:buChar char="●"/>
              <a:defRPr/>
            </a:lvl7pPr>
            <a:lvl8pPr indent="-302895" lvl="7" marL="3657600" algn="l">
              <a:lnSpc>
                <a:spcPct val="100000"/>
              </a:lnSpc>
              <a:spcBef>
                <a:spcPts val="360"/>
              </a:spcBef>
              <a:spcAft>
                <a:spcPts val="0"/>
              </a:spcAft>
              <a:buSzPts val="1170"/>
              <a:buChar char="●"/>
              <a:defRPr/>
            </a:lvl8pPr>
            <a:lvl9pPr indent="-302895" lvl="8" marL="4114800" algn="l">
              <a:lnSpc>
                <a:spcPct val="100000"/>
              </a:lnSpc>
              <a:spcBef>
                <a:spcPts val="360"/>
              </a:spcBef>
              <a:spcAft>
                <a:spcPts val="0"/>
              </a:spcAft>
              <a:buSzPts val="1170"/>
              <a:buChar char="●"/>
              <a:defRPr/>
            </a:lvl9pPr>
          </a:lstStyle>
          <a:p/>
        </p:txBody>
      </p:sp>
      <p:sp>
        <p:nvSpPr>
          <p:cNvPr id="50" name="Google Shape;50;p26"/>
          <p:cNvSpPr txBox="1"/>
          <p:nvPr>
            <p:ph idx="10" type="dt"/>
          </p:nvPr>
        </p:nvSpPr>
        <p:spPr>
          <a:xfrm>
            <a:off x="2438400" y="6248400"/>
            <a:ext cx="2130425"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6"/>
          <p:cNvSpPr txBox="1"/>
          <p:nvPr>
            <p:ph idx="11" type="ftr"/>
          </p:nvPr>
        </p:nvSpPr>
        <p:spPr>
          <a:xfrm>
            <a:off x="5791200" y="6248400"/>
            <a:ext cx="2897187"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6"/>
          <p:cNvSpPr txBox="1"/>
          <p:nvPr>
            <p:ph idx="12" type="sldNum"/>
          </p:nvPr>
        </p:nvSpPr>
        <p:spPr>
          <a:xfrm>
            <a:off x="84137" y="6242050"/>
            <a:ext cx="587375" cy="488950"/>
          </a:xfrm>
          <a:prstGeom prst="rect">
            <a:avLst/>
          </a:prstGeom>
          <a:noFill/>
          <a:ln>
            <a:noFill/>
          </a:ln>
        </p:spPr>
        <p:txBody>
          <a:bodyPr anchorCtr="1" anchor="b" bIns="45700" lIns="91425" spcFirstLastPara="1" rIns="91425" wrap="square" tIns="45700">
            <a:noAutofit/>
          </a:bodyPr>
          <a:lstStyle>
            <a:lvl1pPr indent="0" lvl="0"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3" name="Shape 53"/>
        <p:cNvGrpSpPr/>
        <p:nvPr/>
      </p:nvGrpSpPr>
      <p:grpSpPr>
        <a:xfrm>
          <a:off x="0" y="0"/>
          <a:ext cx="0" cy="0"/>
          <a:chOff x="0" y="0"/>
          <a:chExt cx="0" cy="0"/>
        </a:xfrm>
      </p:grpSpPr>
      <p:sp>
        <p:nvSpPr>
          <p:cNvPr id="54" name="Google Shape;54;g8cf253eab7_2_220"/>
          <p:cNvSpPr/>
          <p:nvPr/>
        </p:nvSpPr>
        <p:spPr>
          <a:xfrm>
            <a:off x="-125" y="6727600"/>
            <a:ext cx="9144000" cy="130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 name="Google Shape;55;g8cf253eab7_2_220"/>
          <p:cNvCxnSpPr/>
          <p:nvPr/>
        </p:nvCxnSpPr>
        <p:spPr>
          <a:xfrm>
            <a:off x="419425" y="1538926"/>
            <a:ext cx="385200" cy="0"/>
          </a:xfrm>
          <a:prstGeom prst="straightConnector1">
            <a:avLst/>
          </a:prstGeom>
          <a:noFill/>
          <a:ln cap="flat" cmpd="sng" w="28575">
            <a:solidFill>
              <a:schemeClr val="dk1"/>
            </a:solidFill>
            <a:prstDash val="solid"/>
            <a:round/>
            <a:headEnd len="sm" w="sm" type="none"/>
            <a:tailEnd len="sm" w="sm" type="none"/>
          </a:ln>
        </p:spPr>
      </p:cxnSp>
      <p:sp>
        <p:nvSpPr>
          <p:cNvPr id="56" name="Google Shape;56;g8cf253eab7_2_220"/>
          <p:cNvSpPr txBox="1"/>
          <p:nvPr>
            <p:ph type="title"/>
          </p:nvPr>
        </p:nvSpPr>
        <p:spPr>
          <a:xfrm>
            <a:off x="311700" y="496967"/>
            <a:ext cx="8520600" cy="8601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7" name="Google Shape;57;g8cf253eab7_2_220"/>
          <p:cNvSpPr txBox="1"/>
          <p:nvPr>
            <p:ph idx="1" type="body"/>
          </p:nvPr>
        </p:nvSpPr>
        <p:spPr>
          <a:xfrm>
            <a:off x="311700" y="1890400"/>
            <a:ext cx="8520600" cy="4201200"/>
          </a:xfrm>
          <a:prstGeom prst="rect">
            <a:avLst/>
          </a:prstGeom>
          <a:noFill/>
          <a:ln>
            <a:noFill/>
          </a:ln>
        </p:spPr>
        <p:txBody>
          <a:bodyPr anchorCtr="0" anchor="t" bIns="45700" lIns="91425" spcFirstLastPara="1" rIns="91425" wrap="square" tIns="45700">
            <a:noAutofit/>
          </a:bodyPr>
          <a:lstStyle>
            <a:lvl1pPr indent="-361950" lvl="0" marL="457200" algn="l">
              <a:lnSpc>
                <a:spcPct val="100000"/>
              </a:lnSpc>
              <a:spcBef>
                <a:spcPts val="560"/>
              </a:spcBef>
              <a:spcAft>
                <a:spcPts val="0"/>
              </a:spcAft>
              <a:buSzPts val="2100"/>
              <a:buChar char="●"/>
              <a:defRPr/>
            </a:lvl1pPr>
            <a:lvl2pPr indent="-342900" lvl="1" marL="914400" algn="l">
              <a:lnSpc>
                <a:spcPct val="100000"/>
              </a:lnSpc>
              <a:spcBef>
                <a:spcPts val="480"/>
              </a:spcBef>
              <a:spcAft>
                <a:spcPts val="0"/>
              </a:spcAft>
              <a:buSzPts val="1800"/>
              <a:buChar char="–"/>
              <a:defRPr/>
            </a:lvl2pPr>
            <a:lvl3pPr indent="-323850" lvl="2" marL="1371600" algn="l">
              <a:lnSpc>
                <a:spcPct val="100000"/>
              </a:lnSpc>
              <a:spcBef>
                <a:spcPts val="400"/>
              </a:spcBef>
              <a:spcAft>
                <a:spcPts val="0"/>
              </a:spcAft>
              <a:buSzPts val="1500"/>
              <a:buChar char="●"/>
              <a:defRPr/>
            </a:lvl3pPr>
            <a:lvl4pPr indent="-320039" lvl="3" marL="1828800" algn="l">
              <a:lnSpc>
                <a:spcPct val="100000"/>
              </a:lnSpc>
              <a:spcBef>
                <a:spcPts val="360"/>
              </a:spcBef>
              <a:spcAft>
                <a:spcPts val="0"/>
              </a:spcAft>
              <a:buSzPts val="1440"/>
              <a:buChar char="–"/>
              <a:defRPr/>
            </a:lvl4pPr>
            <a:lvl5pPr indent="-302895" lvl="4" marL="2286000" algn="l">
              <a:lnSpc>
                <a:spcPct val="100000"/>
              </a:lnSpc>
              <a:spcBef>
                <a:spcPts val="360"/>
              </a:spcBef>
              <a:spcAft>
                <a:spcPts val="0"/>
              </a:spcAft>
              <a:buSzPts val="1170"/>
              <a:buChar char="●"/>
              <a:defRPr/>
            </a:lvl5pPr>
            <a:lvl6pPr indent="-302895" lvl="5" marL="2743200" algn="l">
              <a:lnSpc>
                <a:spcPct val="100000"/>
              </a:lnSpc>
              <a:spcBef>
                <a:spcPts val="360"/>
              </a:spcBef>
              <a:spcAft>
                <a:spcPts val="0"/>
              </a:spcAft>
              <a:buSzPts val="1170"/>
              <a:buChar char="●"/>
              <a:defRPr/>
            </a:lvl6pPr>
            <a:lvl7pPr indent="-302895" lvl="6" marL="3200400" algn="l">
              <a:lnSpc>
                <a:spcPct val="100000"/>
              </a:lnSpc>
              <a:spcBef>
                <a:spcPts val="360"/>
              </a:spcBef>
              <a:spcAft>
                <a:spcPts val="0"/>
              </a:spcAft>
              <a:buSzPts val="1170"/>
              <a:buChar char="●"/>
              <a:defRPr/>
            </a:lvl7pPr>
            <a:lvl8pPr indent="-302895" lvl="7" marL="3657600" algn="l">
              <a:lnSpc>
                <a:spcPct val="100000"/>
              </a:lnSpc>
              <a:spcBef>
                <a:spcPts val="360"/>
              </a:spcBef>
              <a:spcAft>
                <a:spcPts val="0"/>
              </a:spcAft>
              <a:buSzPts val="1170"/>
              <a:buChar char="●"/>
              <a:defRPr/>
            </a:lvl8pPr>
            <a:lvl9pPr indent="-302895" lvl="8" marL="4114800" algn="l">
              <a:lnSpc>
                <a:spcPct val="100000"/>
              </a:lnSpc>
              <a:spcBef>
                <a:spcPts val="360"/>
              </a:spcBef>
              <a:spcAft>
                <a:spcPts val="0"/>
              </a:spcAft>
              <a:buSzPts val="1170"/>
              <a:buChar char="●"/>
              <a:defRPr/>
            </a:lvl9pPr>
          </a:lstStyle>
          <a:p/>
        </p:txBody>
      </p:sp>
      <p:sp>
        <p:nvSpPr>
          <p:cNvPr id="58" name="Google Shape;58;g8cf253eab7_2_220"/>
          <p:cNvSpPr txBox="1"/>
          <p:nvPr>
            <p:ph idx="12" type="sldNum"/>
          </p:nvPr>
        </p:nvSpPr>
        <p:spPr>
          <a:xfrm>
            <a:off x="8472458" y="6217622"/>
            <a:ext cx="548700" cy="524700"/>
          </a:xfrm>
          <a:prstGeom prst="rect">
            <a:avLst/>
          </a:prstGeom>
          <a:noFill/>
          <a:ln>
            <a:noFill/>
          </a:ln>
        </p:spPr>
        <p:txBody>
          <a:bodyPr anchorCtr="1" anchor="b" bIns="45700" lIns="91425" spcFirstLastPara="1" rIns="91425" wrap="square" tIns="45700">
            <a:noAutofit/>
          </a:bodyPr>
          <a:lstStyle>
            <a:lvl1pPr indent="0" lvl="0"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9" name="Shape 59"/>
        <p:cNvGrpSpPr/>
        <p:nvPr/>
      </p:nvGrpSpPr>
      <p:grpSpPr>
        <a:xfrm>
          <a:off x="0" y="0"/>
          <a:ext cx="0" cy="0"/>
          <a:chOff x="0" y="0"/>
          <a:chExt cx="0" cy="0"/>
        </a:xfrm>
      </p:grpSpPr>
      <p:sp>
        <p:nvSpPr>
          <p:cNvPr id="60" name="Google Shape;60;p25"/>
          <p:cNvSpPr/>
          <p:nvPr>
            <p:ph type="title"/>
          </p:nvPr>
        </p:nvSpPr>
        <p:spPr>
          <a:xfrm>
            <a:off x="6705600" y="762000"/>
            <a:ext cx="1981200" cy="5324475"/>
          </a:xfrm>
          <a:prstGeom prst="roundRect">
            <a:avLst>
              <a:gd fmla="val 4680" name="adj"/>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1" name="Google Shape;61;p25"/>
          <p:cNvSpPr txBox="1"/>
          <p:nvPr/>
        </p:nvSpPr>
        <p:spPr>
          <a:xfrm rot="5400000">
            <a:off x="5061119" y="2460794"/>
            <a:ext cx="5270161" cy="1926886"/>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chemeClr val="dk2"/>
                </a:solidFill>
                <a:latin typeface="Arial"/>
                <a:ea typeface="Arial"/>
                <a:cs typeface="Arial"/>
                <a:sym typeface="Arial"/>
              </a:rPr>
              <a:t>Click to edit Master title style</a:t>
            </a:r>
            <a:endParaRPr b="0" i="0" sz="1400" u="none" cap="none" strike="noStrike">
              <a:solidFill>
                <a:srgbClr val="000000"/>
              </a:solidFill>
              <a:latin typeface="Arial"/>
              <a:ea typeface="Arial"/>
              <a:cs typeface="Arial"/>
              <a:sym typeface="Arial"/>
            </a:endParaRPr>
          </a:p>
        </p:txBody>
      </p:sp>
      <p:sp>
        <p:nvSpPr>
          <p:cNvPr id="62" name="Google Shape;62;p25"/>
          <p:cNvSpPr txBox="1"/>
          <p:nvPr>
            <p:ph idx="1" type="body"/>
          </p:nvPr>
        </p:nvSpPr>
        <p:spPr>
          <a:xfrm rot="5400000">
            <a:off x="995363" y="528637"/>
            <a:ext cx="5324475" cy="57912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360"/>
              </a:spcBef>
              <a:spcAft>
                <a:spcPts val="0"/>
              </a:spcAft>
              <a:buSzPts val="1350"/>
              <a:buChar char="●"/>
              <a:defRPr/>
            </a:lvl1pPr>
            <a:lvl2pPr indent="-314325" lvl="1" marL="914400" algn="l">
              <a:lnSpc>
                <a:spcPct val="100000"/>
              </a:lnSpc>
              <a:spcBef>
                <a:spcPts val="360"/>
              </a:spcBef>
              <a:spcAft>
                <a:spcPts val="0"/>
              </a:spcAft>
              <a:buSzPts val="1350"/>
              <a:buChar char="–"/>
              <a:defRPr/>
            </a:lvl2pPr>
            <a:lvl3pPr indent="-314325" lvl="2" marL="1371600" algn="l">
              <a:lnSpc>
                <a:spcPct val="100000"/>
              </a:lnSpc>
              <a:spcBef>
                <a:spcPts val="360"/>
              </a:spcBef>
              <a:spcAft>
                <a:spcPts val="0"/>
              </a:spcAft>
              <a:buSzPts val="1350"/>
              <a:buChar char="●"/>
              <a:defRPr/>
            </a:lvl3pPr>
            <a:lvl4pPr indent="-320039" lvl="3" marL="1828800" algn="l">
              <a:lnSpc>
                <a:spcPct val="100000"/>
              </a:lnSpc>
              <a:spcBef>
                <a:spcPts val="360"/>
              </a:spcBef>
              <a:spcAft>
                <a:spcPts val="0"/>
              </a:spcAft>
              <a:buSzPts val="1440"/>
              <a:buChar char="–"/>
              <a:defRPr/>
            </a:lvl4pPr>
            <a:lvl5pPr indent="-302895" lvl="4" marL="2286000" algn="l">
              <a:lnSpc>
                <a:spcPct val="100000"/>
              </a:lnSpc>
              <a:spcBef>
                <a:spcPts val="360"/>
              </a:spcBef>
              <a:spcAft>
                <a:spcPts val="0"/>
              </a:spcAft>
              <a:buSzPts val="1170"/>
              <a:buChar char="●"/>
              <a:defRPr/>
            </a:lvl5pPr>
            <a:lvl6pPr indent="-302895" lvl="5" marL="2743200" algn="l">
              <a:lnSpc>
                <a:spcPct val="100000"/>
              </a:lnSpc>
              <a:spcBef>
                <a:spcPts val="360"/>
              </a:spcBef>
              <a:spcAft>
                <a:spcPts val="0"/>
              </a:spcAft>
              <a:buSzPts val="1170"/>
              <a:buChar char="●"/>
              <a:defRPr/>
            </a:lvl6pPr>
            <a:lvl7pPr indent="-302895" lvl="6" marL="3200400" algn="l">
              <a:lnSpc>
                <a:spcPct val="100000"/>
              </a:lnSpc>
              <a:spcBef>
                <a:spcPts val="360"/>
              </a:spcBef>
              <a:spcAft>
                <a:spcPts val="0"/>
              </a:spcAft>
              <a:buSzPts val="1170"/>
              <a:buChar char="●"/>
              <a:defRPr/>
            </a:lvl7pPr>
            <a:lvl8pPr indent="-302895" lvl="7" marL="3657600" algn="l">
              <a:lnSpc>
                <a:spcPct val="100000"/>
              </a:lnSpc>
              <a:spcBef>
                <a:spcPts val="360"/>
              </a:spcBef>
              <a:spcAft>
                <a:spcPts val="0"/>
              </a:spcAft>
              <a:buSzPts val="1170"/>
              <a:buChar char="●"/>
              <a:defRPr/>
            </a:lvl8pPr>
            <a:lvl9pPr indent="-302895" lvl="8" marL="4114800" algn="l">
              <a:lnSpc>
                <a:spcPct val="100000"/>
              </a:lnSpc>
              <a:spcBef>
                <a:spcPts val="360"/>
              </a:spcBef>
              <a:spcAft>
                <a:spcPts val="0"/>
              </a:spcAft>
              <a:buSzPts val="1170"/>
              <a:buChar char="●"/>
              <a:defRPr/>
            </a:lvl9pPr>
          </a:lstStyle>
          <a:p/>
        </p:txBody>
      </p:sp>
      <p:sp>
        <p:nvSpPr>
          <p:cNvPr id="63" name="Google Shape;63;p25"/>
          <p:cNvSpPr txBox="1"/>
          <p:nvPr>
            <p:ph idx="10" type="dt"/>
          </p:nvPr>
        </p:nvSpPr>
        <p:spPr>
          <a:xfrm>
            <a:off x="2438400" y="6248400"/>
            <a:ext cx="2130425"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5"/>
          <p:cNvSpPr txBox="1"/>
          <p:nvPr>
            <p:ph idx="11" type="ftr"/>
          </p:nvPr>
        </p:nvSpPr>
        <p:spPr>
          <a:xfrm>
            <a:off x="5791200" y="6248400"/>
            <a:ext cx="2897187"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5"/>
          <p:cNvSpPr txBox="1"/>
          <p:nvPr>
            <p:ph idx="12" type="sldNum"/>
          </p:nvPr>
        </p:nvSpPr>
        <p:spPr>
          <a:xfrm>
            <a:off x="84137" y="6242050"/>
            <a:ext cx="587375" cy="488950"/>
          </a:xfrm>
          <a:prstGeom prst="rect">
            <a:avLst/>
          </a:prstGeom>
          <a:noFill/>
          <a:ln>
            <a:noFill/>
          </a:ln>
        </p:spPr>
        <p:txBody>
          <a:bodyPr anchorCtr="1" anchor="b" bIns="45700" lIns="91425" spcFirstLastPara="1" rIns="91425" wrap="square" tIns="45700">
            <a:noAutofit/>
          </a:bodyPr>
          <a:lstStyle>
            <a:lvl1pPr indent="0" lvl="0"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27"/>
          <p:cNvSpPr/>
          <p:nvPr>
            <p:ph type="title"/>
          </p:nvPr>
        </p:nvSpPr>
        <p:spPr>
          <a:xfrm>
            <a:off x="1792288" y="4800600"/>
            <a:ext cx="5486400" cy="566738"/>
          </a:xfrm>
          <a:prstGeom prst="roundRect">
            <a:avLst>
              <a:gd fmla="val 4680" name="adj"/>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1" sz="2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8" name="Google Shape;68;p27"/>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2400"/>
              <a:buFont typeface="Noto Sans Symbols"/>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1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1800"/>
              <a:buFont typeface="Noto Sans Symbols"/>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1300"/>
              <a:buFont typeface="Noto Sans Symbols"/>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1300"/>
              <a:buFont typeface="Noto Sans Symbols"/>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1300"/>
              <a:buFont typeface="Noto Sans Symbols"/>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1300"/>
              <a:buFont typeface="Noto Sans Symbols"/>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1300"/>
              <a:buFont typeface="Noto Sans Symbols"/>
              <a:buNone/>
              <a:defRPr b="0" i="0" sz="2000" u="none" cap="none" strike="noStrike">
                <a:solidFill>
                  <a:schemeClr val="dk1"/>
                </a:solidFill>
                <a:latin typeface="Arial"/>
                <a:ea typeface="Arial"/>
                <a:cs typeface="Arial"/>
                <a:sym typeface="Arial"/>
              </a:defRPr>
            </a:lvl9pPr>
          </a:lstStyle>
          <a:p/>
        </p:txBody>
      </p:sp>
      <p:sp>
        <p:nvSpPr>
          <p:cNvPr id="69" name="Google Shape;69;p2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050"/>
              <a:buNone/>
              <a:defRPr sz="1400"/>
            </a:lvl1pPr>
            <a:lvl2pPr indent="-228600" lvl="1" marL="914400" algn="l">
              <a:lnSpc>
                <a:spcPct val="100000"/>
              </a:lnSpc>
              <a:spcBef>
                <a:spcPts val="240"/>
              </a:spcBef>
              <a:spcAft>
                <a:spcPts val="0"/>
              </a:spcAft>
              <a:buSzPts val="900"/>
              <a:buFont typeface="Arial"/>
              <a:buNone/>
              <a:defRPr sz="1200"/>
            </a:lvl2pPr>
            <a:lvl3pPr indent="-228600" lvl="2" marL="1371600" algn="l">
              <a:lnSpc>
                <a:spcPct val="100000"/>
              </a:lnSpc>
              <a:spcBef>
                <a:spcPts val="200"/>
              </a:spcBef>
              <a:spcAft>
                <a:spcPts val="0"/>
              </a:spcAft>
              <a:buSzPts val="750"/>
              <a:buNone/>
              <a:defRPr sz="1000"/>
            </a:lvl3pPr>
            <a:lvl4pPr indent="-228600" lvl="3" marL="1828800" algn="l">
              <a:lnSpc>
                <a:spcPct val="100000"/>
              </a:lnSpc>
              <a:spcBef>
                <a:spcPts val="180"/>
              </a:spcBef>
              <a:spcAft>
                <a:spcPts val="0"/>
              </a:spcAft>
              <a:buSzPts val="720"/>
              <a:buFont typeface="Arial"/>
              <a:buNone/>
              <a:defRPr sz="900"/>
            </a:lvl4pPr>
            <a:lvl5pPr indent="-228600" lvl="4" marL="2286000" algn="l">
              <a:lnSpc>
                <a:spcPct val="100000"/>
              </a:lnSpc>
              <a:spcBef>
                <a:spcPts val="180"/>
              </a:spcBef>
              <a:spcAft>
                <a:spcPts val="0"/>
              </a:spcAft>
              <a:buSzPts val="585"/>
              <a:buNone/>
              <a:defRPr sz="900"/>
            </a:lvl5pPr>
            <a:lvl6pPr indent="-228600" lvl="5" marL="2743200" algn="l">
              <a:lnSpc>
                <a:spcPct val="100000"/>
              </a:lnSpc>
              <a:spcBef>
                <a:spcPts val="180"/>
              </a:spcBef>
              <a:spcAft>
                <a:spcPts val="0"/>
              </a:spcAft>
              <a:buSzPts val="585"/>
              <a:buNone/>
              <a:defRPr sz="900"/>
            </a:lvl6pPr>
            <a:lvl7pPr indent="-228600" lvl="6" marL="3200400" algn="l">
              <a:lnSpc>
                <a:spcPct val="100000"/>
              </a:lnSpc>
              <a:spcBef>
                <a:spcPts val="180"/>
              </a:spcBef>
              <a:spcAft>
                <a:spcPts val="0"/>
              </a:spcAft>
              <a:buSzPts val="585"/>
              <a:buNone/>
              <a:defRPr sz="900"/>
            </a:lvl7pPr>
            <a:lvl8pPr indent="-228600" lvl="7" marL="3657600" algn="l">
              <a:lnSpc>
                <a:spcPct val="100000"/>
              </a:lnSpc>
              <a:spcBef>
                <a:spcPts val="180"/>
              </a:spcBef>
              <a:spcAft>
                <a:spcPts val="0"/>
              </a:spcAft>
              <a:buSzPts val="585"/>
              <a:buNone/>
              <a:defRPr sz="900"/>
            </a:lvl8pPr>
            <a:lvl9pPr indent="-228600" lvl="8" marL="4114800" algn="l">
              <a:lnSpc>
                <a:spcPct val="100000"/>
              </a:lnSpc>
              <a:spcBef>
                <a:spcPts val="180"/>
              </a:spcBef>
              <a:spcAft>
                <a:spcPts val="0"/>
              </a:spcAft>
              <a:buSzPts val="585"/>
              <a:buNone/>
              <a:defRPr sz="900"/>
            </a:lvl9pPr>
          </a:lstStyle>
          <a:p/>
        </p:txBody>
      </p:sp>
      <p:sp>
        <p:nvSpPr>
          <p:cNvPr id="70" name="Google Shape;70;p27"/>
          <p:cNvSpPr txBox="1"/>
          <p:nvPr>
            <p:ph idx="10" type="dt"/>
          </p:nvPr>
        </p:nvSpPr>
        <p:spPr>
          <a:xfrm>
            <a:off x="2438400" y="6248400"/>
            <a:ext cx="2130425"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7"/>
          <p:cNvSpPr txBox="1"/>
          <p:nvPr>
            <p:ph idx="11" type="ftr"/>
          </p:nvPr>
        </p:nvSpPr>
        <p:spPr>
          <a:xfrm>
            <a:off x="5791200" y="6248400"/>
            <a:ext cx="2897187" cy="47466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7"/>
          <p:cNvSpPr txBox="1"/>
          <p:nvPr>
            <p:ph idx="12" type="sldNum"/>
          </p:nvPr>
        </p:nvSpPr>
        <p:spPr>
          <a:xfrm>
            <a:off x="84137" y="6242050"/>
            <a:ext cx="587375" cy="488950"/>
          </a:xfrm>
          <a:prstGeom prst="rect">
            <a:avLst/>
          </a:prstGeom>
          <a:noFill/>
          <a:ln>
            <a:noFill/>
          </a:ln>
        </p:spPr>
        <p:txBody>
          <a:bodyPr anchorCtr="1" anchor="b" bIns="45700" lIns="91425" spcFirstLastPara="1" rIns="91425" wrap="square" tIns="45700">
            <a:noAutofit/>
          </a:bodyPr>
          <a:lstStyle>
            <a:lvl1pPr indent="0" lvl="0"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22"/>
          <p:cNvGrpSpPr/>
          <p:nvPr/>
        </p:nvGrpSpPr>
        <p:grpSpPr>
          <a:xfrm>
            <a:off x="0" y="0"/>
            <a:ext cx="7620000" cy="6858000"/>
            <a:chOff x="0" y="0"/>
            <a:chExt cx="4800" cy="4320"/>
          </a:xfrm>
        </p:grpSpPr>
        <p:grpSp>
          <p:nvGrpSpPr>
            <p:cNvPr id="7" name="Google Shape;7;p22"/>
            <p:cNvGrpSpPr/>
            <p:nvPr/>
          </p:nvGrpSpPr>
          <p:grpSpPr>
            <a:xfrm>
              <a:off x="0" y="0"/>
              <a:ext cx="2016" cy="4320"/>
              <a:chOff x="0" y="0"/>
              <a:chExt cx="2016" cy="4320"/>
            </a:xfrm>
          </p:grpSpPr>
          <p:sp>
            <p:nvSpPr>
              <p:cNvPr id="8" name="Google Shape;8;p22"/>
              <p:cNvSpPr txBox="1"/>
              <p:nvPr/>
            </p:nvSpPr>
            <p:spPr>
              <a:xfrm>
                <a:off x="0" y="0"/>
                <a:ext cx="480" cy="432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 name="Google Shape;9;p22"/>
              <p:cNvSpPr/>
              <p:nvPr/>
            </p:nvSpPr>
            <p:spPr>
              <a:xfrm>
                <a:off x="288" y="0"/>
                <a:ext cx="1728" cy="735"/>
              </a:xfrm>
              <a:custGeom>
                <a:rect b="b" l="l" r="r" t="t"/>
                <a:pathLst>
                  <a:path extrusionOk="0" h="735" w="1728">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0" name="Google Shape;10;p22"/>
            <p:cNvGrpSpPr/>
            <p:nvPr/>
          </p:nvGrpSpPr>
          <p:grpSpPr>
            <a:xfrm>
              <a:off x="144" y="1248"/>
              <a:ext cx="4656" cy="201"/>
              <a:chOff x="144" y="1248"/>
              <a:chExt cx="4656" cy="201"/>
            </a:xfrm>
          </p:grpSpPr>
          <p:sp>
            <p:nvSpPr>
              <p:cNvPr id="11" name="Google Shape;11;p22"/>
              <p:cNvSpPr/>
              <p:nvPr/>
            </p:nvSpPr>
            <p:spPr>
              <a:xfrm>
                <a:off x="384" y="1248"/>
                <a:ext cx="4416" cy="200"/>
              </a:xfrm>
              <a:prstGeom prst="roundRect">
                <a:avLst>
                  <a:gd fmla="val 0" name="adj"/>
                </a:avLst>
              </a:prstGeom>
              <a:solidFill>
                <a:schemeClr va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 name="Google Shape;12;p22"/>
              <p:cNvSpPr/>
              <p:nvPr/>
            </p:nvSpPr>
            <p:spPr>
              <a:xfrm flipH="1">
                <a:off x="144" y="1248"/>
                <a:ext cx="248" cy="201"/>
              </a:xfrm>
              <a:prstGeom prst="flowChartDelay">
                <a:avLst/>
              </a:prstGeom>
              <a:solidFill>
                <a:schemeClr va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sp>
        <p:nvSpPr>
          <p:cNvPr id="13" name="Google Shape;13;p22"/>
          <p:cNvSpPr/>
          <p:nvPr>
            <p:ph type="title"/>
          </p:nvPr>
        </p:nvSpPr>
        <p:spPr>
          <a:xfrm>
            <a:off x="762000" y="762000"/>
            <a:ext cx="7924800" cy="1143000"/>
          </a:xfrm>
          <a:prstGeom prst="roundRect">
            <a:avLst>
              <a:gd fmla="val 4680" name="adj"/>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1400"/>
              <a:buFont typeface="Arial"/>
              <a:buNone/>
              <a:defRPr b="1" i="0" sz="3600" u="none" cap="none" strike="noStrike">
                <a:solidFill>
                  <a:schemeClr val="dk2"/>
                </a:solidFill>
                <a:latin typeface="Arial"/>
                <a:ea typeface="Arial"/>
                <a:cs typeface="Arial"/>
                <a:sym typeface="Arial"/>
              </a:defRPr>
            </a:lvl1pPr>
            <a:lvl2pPr lvl="1" marR="0" rtl="0" algn="l">
              <a:lnSpc>
                <a:spcPct val="90000"/>
              </a:lnSpc>
              <a:spcBef>
                <a:spcPts val="0"/>
              </a:spcBef>
              <a:spcAft>
                <a:spcPts val="0"/>
              </a:spcAft>
              <a:buClr>
                <a:srgbClr val="000000"/>
              </a:buClr>
              <a:buSzPts val="1400"/>
              <a:buFont typeface="Arial"/>
              <a:buNone/>
              <a:defRPr b="1" i="0" sz="3600" u="none" cap="none" strike="noStrike">
                <a:solidFill>
                  <a:schemeClr val="dk2"/>
                </a:solidFill>
                <a:latin typeface="Arial"/>
                <a:ea typeface="Arial"/>
                <a:cs typeface="Arial"/>
                <a:sym typeface="Arial"/>
              </a:defRPr>
            </a:lvl2pPr>
            <a:lvl3pPr lvl="2" marR="0" rtl="0" algn="l">
              <a:lnSpc>
                <a:spcPct val="90000"/>
              </a:lnSpc>
              <a:spcBef>
                <a:spcPts val="0"/>
              </a:spcBef>
              <a:spcAft>
                <a:spcPts val="0"/>
              </a:spcAft>
              <a:buClr>
                <a:srgbClr val="000000"/>
              </a:buClr>
              <a:buSzPts val="1400"/>
              <a:buFont typeface="Arial"/>
              <a:buNone/>
              <a:defRPr b="1" i="0" sz="3600" u="none" cap="none" strike="noStrike">
                <a:solidFill>
                  <a:schemeClr val="dk2"/>
                </a:solidFill>
                <a:latin typeface="Arial"/>
                <a:ea typeface="Arial"/>
                <a:cs typeface="Arial"/>
                <a:sym typeface="Arial"/>
              </a:defRPr>
            </a:lvl3pPr>
            <a:lvl4pPr lvl="3" marR="0" rtl="0" algn="l">
              <a:lnSpc>
                <a:spcPct val="90000"/>
              </a:lnSpc>
              <a:spcBef>
                <a:spcPts val="0"/>
              </a:spcBef>
              <a:spcAft>
                <a:spcPts val="0"/>
              </a:spcAft>
              <a:buClr>
                <a:srgbClr val="000000"/>
              </a:buClr>
              <a:buSzPts val="1400"/>
              <a:buFont typeface="Arial"/>
              <a:buNone/>
              <a:defRPr b="1" i="0" sz="3600" u="none" cap="none" strike="noStrike">
                <a:solidFill>
                  <a:schemeClr val="dk2"/>
                </a:solidFill>
                <a:latin typeface="Arial"/>
                <a:ea typeface="Arial"/>
                <a:cs typeface="Arial"/>
                <a:sym typeface="Arial"/>
              </a:defRPr>
            </a:lvl4pPr>
            <a:lvl5pPr lvl="4" marR="0" rtl="0" algn="l">
              <a:lnSpc>
                <a:spcPct val="90000"/>
              </a:lnSpc>
              <a:spcBef>
                <a:spcPts val="0"/>
              </a:spcBef>
              <a:spcAft>
                <a:spcPts val="0"/>
              </a:spcAft>
              <a:buClr>
                <a:srgbClr val="000000"/>
              </a:buClr>
              <a:buSzPts val="1400"/>
              <a:buFont typeface="Arial"/>
              <a:buNone/>
              <a:defRPr b="1" i="0" sz="3600" u="none" cap="none" strike="noStrike">
                <a:solidFill>
                  <a:schemeClr val="dk2"/>
                </a:solidFill>
                <a:latin typeface="Arial"/>
                <a:ea typeface="Arial"/>
                <a:cs typeface="Arial"/>
                <a:sym typeface="Arial"/>
              </a:defRPr>
            </a:lvl5pPr>
            <a:lvl6pPr lvl="5" marR="0" rtl="0" algn="l">
              <a:lnSpc>
                <a:spcPct val="90000"/>
              </a:lnSpc>
              <a:spcBef>
                <a:spcPts val="0"/>
              </a:spcBef>
              <a:spcAft>
                <a:spcPts val="0"/>
              </a:spcAft>
              <a:buClr>
                <a:srgbClr val="000000"/>
              </a:buClr>
              <a:buSzPts val="1400"/>
              <a:buFont typeface="Arial"/>
              <a:buNone/>
              <a:defRPr b="1" i="0" sz="3600" u="none" cap="none" strike="noStrike">
                <a:solidFill>
                  <a:schemeClr val="dk2"/>
                </a:solidFill>
                <a:latin typeface="Arial"/>
                <a:ea typeface="Arial"/>
                <a:cs typeface="Arial"/>
                <a:sym typeface="Arial"/>
              </a:defRPr>
            </a:lvl6pPr>
            <a:lvl7pPr lvl="6" marR="0" rtl="0" algn="l">
              <a:lnSpc>
                <a:spcPct val="90000"/>
              </a:lnSpc>
              <a:spcBef>
                <a:spcPts val="0"/>
              </a:spcBef>
              <a:spcAft>
                <a:spcPts val="0"/>
              </a:spcAft>
              <a:buClr>
                <a:srgbClr val="000000"/>
              </a:buClr>
              <a:buSzPts val="1400"/>
              <a:buFont typeface="Arial"/>
              <a:buNone/>
              <a:defRPr b="1" i="0" sz="3600" u="none" cap="none" strike="noStrike">
                <a:solidFill>
                  <a:schemeClr val="dk2"/>
                </a:solidFill>
                <a:latin typeface="Arial"/>
                <a:ea typeface="Arial"/>
                <a:cs typeface="Arial"/>
                <a:sym typeface="Arial"/>
              </a:defRPr>
            </a:lvl7pPr>
            <a:lvl8pPr lvl="7" marR="0" rtl="0" algn="l">
              <a:lnSpc>
                <a:spcPct val="90000"/>
              </a:lnSpc>
              <a:spcBef>
                <a:spcPts val="0"/>
              </a:spcBef>
              <a:spcAft>
                <a:spcPts val="0"/>
              </a:spcAft>
              <a:buClr>
                <a:srgbClr val="000000"/>
              </a:buClr>
              <a:buSzPts val="1400"/>
              <a:buFont typeface="Arial"/>
              <a:buNone/>
              <a:defRPr b="1" i="0" sz="3600" u="none" cap="none" strike="noStrike">
                <a:solidFill>
                  <a:schemeClr val="dk2"/>
                </a:solidFill>
                <a:latin typeface="Arial"/>
                <a:ea typeface="Arial"/>
                <a:cs typeface="Arial"/>
                <a:sym typeface="Arial"/>
              </a:defRPr>
            </a:lvl8pPr>
            <a:lvl9pPr lvl="8" marR="0" rtl="0" algn="l">
              <a:lnSpc>
                <a:spcPct val="90000"/>
              </a:lnSpc>
              <a:spcBef>
                <a:spcPts val="0"/>
              </a:spcBef>
              <a:spcAft>
                <a:spcPts val="0"/>
              </a:spcAft>
              <a:buClr>
                <a:srgbClr val="000000"/>
              </a:buClr>
              <a:buSzPts val="1400"/>
              <a:buFont typeface="Arial"/>
              <a:buNone/>
              <a:defRPr b="1" i="0" sz="3600" u="none" cap="none" strike="noStrike">
                <a:solidFill>
                  <a:schemeClr val="dk2"/>
                </a:solidFill>
                <a:latin typeface="Arial"/>
                <a:ea typeface="Arial"/>
                <a:cs typeface="Arial"/>
                <a:sym typeface="Arial"/>
              </a:defRPr>
            </a:lvl9pPr>
          </a:lstStyle>
          <a:p/>
        </p:txBody>
      </p:sp>
      <p:sp>
        <p:nvSpPr>
          <p:cNvPr id="14" name="Google Shape;14;p22"/>
          <p:cNvSpPr txBox="1"/>
          <p:nvPr>
            <p:ph idx="1" type="body"/>
          </p:nvPr>
        </p:nvSpPr>
        <p:spPr>
          <a:xfrm>
            <a:off x="838200" y="2362200"/>
            <a:ext cx="7693025" cy="3724275"/>
          </a:xfrm>
          <a:prstGeom prst="rect">
            <a:avLst/>
          </a:prstGeom>
          <a:noFill/>
          <a:ln>
            <a:noFill/>
          </a:ln>
        </p:spPr>
        <p:txBody>
          <a:bodyPr anchorCtr="0" anchor="t" bIns="45700" lIns="91425" spcFirstLastPara="1" rIns="91425" wrap="square" tIns="45700">
            <a:noAutofit/>
          </a:bodyPr>
          <a:lstStyle>
            <a:lvl1pPr indent="-361950" lvl="0" marL="457200" marR="0" rtl="0" algn="l">
              <a:lnSpc>
                <a:spcPct val="100000"/>
              </a:lnSpc>
              <a:spcBef>
                <a:spcPts val="560"/>
              </a:spcBef>
              <a:spcAft>
                <a:spcPts val="0"/>
              </a:spcAft>
              <a:buClr>
                <a:schemeClr val="dk1"/>
              </a:buClr>
              <a:buSzPts val="2100"/>
              <a:buFont typeface="Noto Sans Symbols"/>
              <a:buChar char="●"/>
              <a:defRPr b="0" i="0" sz="2800" u="none" cap="none" strike="noStrike">
                <a:solidFill>
                  <a:schemeClr val="dk1"/>
                </a:solidFill>
                <a:latin typeface="Arial"/>
                <a:ea typeface="Arial"/>
                <a:cs typeface="Arial"/>
                <a:sym typeface="Arial"/>
              </a:defRPr>
            </a:lvl1pPr>
            <a:lvl2pPr indent="-342900" lvl="1" marL="914400" marR="0" rtl="0" algn="l">
              <a:lnSpc>
                <a:spcPct val="100000"/>
              </a:lnSpc>
              <a:spcBef>
                <a:spcPts val="480"/>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2pPr>
            <a:lvl3pPr indent="-323850" lvl="2" marL="1371600" marR="0" rtl="0" algn="l">
              <a:lnSpc>
                <a:spcPct val="100000"/>
              </a:lnSpc>
              <a:spcBef>
                <a:spcPts val="400"/>
              </a:spcBef>
              <a:spcAft>
                <a:spcPts val="0"/>
              </a:spcAft>
              <a:buClr>
                <a:schemeClr val="dk1"/>
              </a:buClr>
              <a:buSzPts val="1500"/>
              <a:buFont typeface="Noto Sans Symbols"/>
              <a:buChar char="●"/>
              <a:defRPr b="0" i="0" sz="2000" u="none" cap="none" strike="noStrike">
                <a:solidFill>
                  <a:schemeClr val="dk1"/>
                </a:solidFill>
                <a:latin typeface="Arial"/>
                <a:ea typeface="Arial"/>
                <a:cs typeface="Arial"/>
                <a:sym typeface="Arial"/>
              </a:defRPr>
            </a:lvl3pPr>
            <a:lvl4pPr indent="-320039" lvl="3" marL="1828800" marR="0" rtl="0" algn="l">
              <a:lnSpc>
                <a:spcPct val="100000"/>
              </a:lnSpc>
              <a:spcBef>
                <a:spcPts val="360"/>
              </a:spcBef>
              <a:spcAft>
                <a:spcPts val="0"/>
              </a:spcAft>
              <a:buClr>
                <a:schemeClr val="dk1"/>
              </a:buClr>
              <a:buSzPts val="1440"/>
              <a:buFont typeface="Arial"/>
              <a:buChar char="–"/>
              <a:defRPr b="0" i="0" sz="1800" u="none" cap="none" strike="noStrike">
                <a:solidFill>
                  <a:schemeClr val="dk1"/>
                </a:solidFill>
                <a:latin typeface="Arial"/>
                <a:ea typeface="Arial"/>
                <a:cs typeface="Arial"/>
                <a:sym typeface="Arial"/>
              </a:defRPr>
            </a:lvl4pPr>
            <a:lvl5pPr indent="-302895" lvl="4" marL="2286000" marR="0" rtl="0" algn="l">
              <a:lnSpc>
                <a:spcPct val="100000"/>
              </a:lnSpc>
              <a:spcBef>
                <a:spcPts val="360"/>
              </a:spcBef>
              <a:spcAft>
                <a:spcPts val="0"/>
              </a:spcAft>
              <a:buClr>
                <a:schemeClr val="dk1"/>
              </a:buClr>
              <a:buSzPts val="1170"/>
              <a:buFont typeface="Noto Sans Symbols"/>
              <a:buChar char="●"/>
              <a:defRPr b="0" i="0" sz="1800" u="none" cap="none" strike="noStrike">
                <a:solidFill>
                  <a:schemeClr val="dk1"/>
                </a:solidFill>
                <a:latin typeface="Arial"/>
                <a:ea typeface="Arial"/>
                <a:cs typeface="Arial"/>
                <a:sym typeface="Arial"/>
              </a:defRPr>
            </a:lvl5pPr>
            <a:lvl6pPr indent="-302895" lvl="5" marL="2743200" marR="0" rtl="0" algn="l">
              <a:lnSpc>
                <a:spcPct val="100000"/>
              </a:lnSpc>
              <a:spcBef>
                <a:spcPts val="360"/>
              </a:spcBef>
              <a:spcAft>
                <a:spcPts val="0"/>
              </a:spcAft>
              <a:buClr>
                <a:schemeClr val="dk1"/>
              </a:buClr>
              <a:buSzPts val="1170"/>
              <a:buFont typeface="Noto Sans Symbols"/>
              <a:buChar char="●"/>
              <a:defRPr b="0" i="0" sz="1800" u="none" cap="none" strike="noStrike">
                <a:solidFill>
                  <a:schemeClr val="dk1"/>
                </a:solidFill>
                <a:latin typeface="Arial"/>
                <a:ea typeface="Arial"/>
                <a:cs typeface="Arial"/>
                <a:sym typeface="Arial"/>
              </a:defRPr>
            </a:lvl6pPr>
            <a:lvl7pPr indent="-302895" lvl="6" marL="3200400" marR="0" rtl="0" algn="l">
              <a:lnSpc>
                <a:spcPct val="100000"/>
              </a:lnSpc>
              <a:spcBef>
                <a:spcPts val="360"/>
              </a:spcBef>
              <a:spcAft>
                <a:spcPts val="0"/>
              </a:spcAft>
              <a:buClr>
                <a:schemeClr val="dk1"/>
              </a:buClr>
              <a:buSzPts val="1170"/>
              <a:buFont typeface="Noto Sans Symbols"/>
              <a:buChar char="●"/>
              <a:defRPr b="0" i="0" sz="1800" u="none" cap="none" strike="noStrike">
                <a:solidFill>
                  <a:schemeClr val="dk1"/>
                </a:solidFill>
                <a:latin typeface="Arial"/>
                <a:ea typeface="Arial"/>
                <a:cs typeface="Arial"/>
                <a:sym typeface="Arial"/>
              </a:defRPr>
            </a:lvl7pPr>
            <a:lvl8pPr indent="-302895" lvl="7" marL="3657600" marR="0" rtl="0" algn="l">
              <a:lnSpc>
                <a:spcPct val="100000"/>
              </a:lnSpc>
              <a:spcBef>
                <a:spcPts val="360"/>
              </a:spcBef>
              <a:spcAft>
                <a:spcPts val="0"/>
              </a:spcAft>
              <a:buClr>
                <a:schemeClr val="dk1"/>
              </a:buClr>
              <a:buSzPts val="1170"/>
              <a:buFont typeface="Noto Sans Symbols"/>
              <a:buChar char="●"/>
              <a:defRPr b="0" i="0" sz="1800" u="none" cap="none" strike="noStrike">
                <a:solidFill>
                  <a:schemeClr val="dk1"/>
                </a:solidFill>
                <a:latin typeface="Arial"/>
                <a:ea typeface="Arial"/>
                <a:cs typeface="Arial"/>
                <a:sym typeface="Arial"/>
              </a:defRPr>
            </a:lvl8pPr>
            <a:lvl9pPr indent="-302895" lvl="8" marL="4114800" marR="0" rtl="0" algn="l">
              <a:lnSpc>
                <a:spcPct val="100000"/>
              </a:lnSpc>
              <a:spcBef>
                <a:spcPts val="360"/>
              </a:spcBef>
              <a:spcAft>
                <a:spcPts val="0"/>
              </a:spcAft>
              <a:buClr>
                <a:schemeClr val="dk1"/>
              </a:buClr>
              <a:buSzPts val="1170"/>
              <a:buFont typeface="Noto Sans Symbols"/>
              <a:buChar char="●"/>
              <a:defRPr b="0" i="0" sz="1800" u="none" cap="none" strike="noStrike">
                <a:solidFill>
                  <a:schemeClr val="dk1"/>
                </a:solidFill>
                <a:latin typeface="Arial"/>
                <a:ea typeface="Arial"/>
                <a:cs typeface="Arial"/>
                <a:sym typeface="Arial"/>
              </a:defRPr>
            </a:lvl9pPr>
          </a:lstStyle>
          <a:p/>
        </p:txBody>
      </p:sp>
      <p:sp>
        <p:nvSpPr>
          <p:cNvPr id="15" name="Google Shape;15;p22"/>
          <p:cNvSpPr txBox="1"/>
          <p:nvPr>
            <p:ph idx="10" type="dt"/>
          </p:nvPr>
        </p:nvSpPr>
        <p:spPr>
          <a:xfrm>
            <a:off x="2438400" y="6248400"/>
            <a:ext cx="2130425" cy="474662"/>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 name="Google Shape;16;p22"/>
          <p:cNvSpPr txBox="1"/>
          <p:nvPr>
            <p:ph idx="11" type="ftr"/>
          </p:nvPr>
        </p:nvSpPr>
        <p:spPr>
          <a:xfrm>
            <a:off x="5791200" y="6248400"/>
            <a:ext cx="2897187" cy="474662"/>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 name="Google Shape;17;p22"/>
          <p:cNvSpPr txBox="1"/>
          <p:nvPr>
            <p:ph idx="12" type="sldNum"/>
          </p:nvPr>
        </p:nvSpPr>
        <p:spPr>
          <a:xfrm>
            <a:off x="84137" y="6242050"/>
            <a:ext cx="587375" cy="488950"/>
          </a:xfrm>
          <a:prstGeom prst="rect">
            <a:avLst/>
          </a:prstGeom>
          <a:noFill/>
          <a:ln>
            <a:noFill/>
          </a:ln>
        </p:spPr>
        <p:txBody>
          <a:bodyPr anchorCtr="1" anchor="b" bIns="45700" lIns="91425" spcFirstLastPara="1" rIns="91425" wrap="square" tIns="45700">
            <a:noAutofit/>
          </a:bodyPr>
          <a:lstStyle>
            <a:lvl1pPr indent="0" lvl="0" marL="0" marR="0" rtl="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SzPts val="2600"/>
              <a:buFont typeface="Arial"/>
              <a:buNone/>
              <a:defRPr b="1" i="0" sz="2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b="0" sz="1400">
              <a:solidFill>
                <a:srgbClr val="000000"/>
              </a:solidFill>
            </a:endParaRPr>
          </a:p>
        </p:txBody>
      </p:sp>
      <p:pic>
        <p:nvPicPr>
          <p:cNvPr descr="york bulldog logo" id="18" name="Google Shape;18;p22"/>
          <p:cNvPicPr preferRelativeResize="0"/>
          <p:nvPr/>
        </p:nvPicPr>
        <p:blipFill rotWithShape="1">
          <a:blip r:embed="rId1">
            <a:alphaModFix/>
          </a:blip>
          <a:srcRect b="0" l="0" r="0" t="0"/>
          <a:stretch/>
        </p:blipFill>
        <p:spPr>
          <a:xfrm>
            <a:off x="7162800" y="228600"/>
            <a:ext cx="1428750" cy="12382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5.jpg"/><Relationship Id="rId5" Type="http://schemas.openxmlformats.org/officeDocument/2006/relationships/image" Target="../media/image11.jpg"/><Relationship Id="rId6"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17.jpg"/><Relationship Id="rId5"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16.jpg"/><Relationship Id="rId5"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19.jpg"/><Relationship Id="rId5"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18.jpg"/><Relationship Id="rId5" Type="http://schemas.openxmlformats.org/officeDocument/2006/relationships/image" Target="../media/image20.jpg"/><Relationship Id="rId6" Type="http://schemas.openxmlformats.org/officeDocument/2006/relationships/image" Target="../media/image32.png"/><Relationship Id="rId7"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drive.google.com/drive/folders/1uGAVxZwL1z2PBJFBK1LJNQ8gCZ9z_Rkh" TargetMode="External"/><Relationship Id="rId4" Type="http://schemas.openxmlformats.org/officeDocument/2006/relationships/hyperlink" Target="https://www.dpi.nc.gov/districts-schools/classroom-resources/k-12-standards-curriculum-and-instruction/standard-course-study" TargetMode="External"/><Relationship Id="rId5"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3.jpg"/><Relationship Id="rId5" Type="http://schemas.openxmlformats.org/officeDocument/2006/relationships/image" Target="../media/image5.jpg"/><Relationship Id="rId6"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mailto:thuber@wcpss.net" TargetMode="External"/><Relationship Id="rId4" Type="http://schemas.openxmlformats.org/officeDocument/2006/relationships/hyperlink" Target="mailto:pkearns@wcpss.net" TargetMode="External"/><Relationship Id="rId5" Type="http://schemas.openxmlformats.org/officeDocument/2006/relationships/image" Target="../media/image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mailto:alsutton@wcpss.net" TargetMode="External"/><Relationship Id="rId4" Type="http://schemas.openxmlformats.org/officeDocument/2006/relationships/image" Target="../media/image6.jpg"/><Relationship Id="rId5" Type="http://schemas.openxmlformats.org/officeDocument/2006/relationships/hyperlink" Target="https://drive.google.com/file/d/1Yg8St2cQtu4u-aQpY8ouHd7XZmRitwP4/view?usp=sharin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jpg"/><Relationship Id="rId4" Type="http://schemas.openxmlformats.org/officeDocument/2006/relationships/hyperlink" Target="http://yescounseling.weebly.com" TargetMode="External"/><Relationship Id="rId5" Type="http://schemas.openxmlformats.org/officeDocument/2006/relationships/hyperlink" Target="http://yescounselingenespanol.weebly.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hyperlink" Target="mailto:ldolezal@wcpss.net" TargetMode="External"/><Relationship Id="rId5" Type="http://schemas.openxmlformats.org/officeDocument/2006/relationships/image" Target="../media/image23.png"/><Relationship Id="rId6" Type="http://schemas.openxmlformats.org/officeDocument/2006/relationships/image" Target="../media/image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wcpss.net/domain/12576" TargetMode="External"/><Relationship Id="rId4" Type="http://schemas.openxmlformats.org/officeDocument/2006/relationships/image" Target="../media/image6.jpg"/><Relationship Id="rId5"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mailto:aglembocki2@wcpss.net" TargetMode="External"/><Relationship Id="rId4" Type="http://schemas.openxmlformats.org/officeDocument/2006/relationships/hyperlink" Target="https://www.wcpss.net/yorkes" TargetMode="External"/><Relationship Id="rId5" Type="http://schemas.openxmlformats.org/officeDocument/2006/relationships/hyperlink" Target="https://twitter.com/YorkESBulldogs" TargetMode="External"/><Relationship Id="rId6" Type="http://schemas.openxmlformats.org/officeDocument/2006/relationships/hyperlink" Target="https://www.facebook.com/YorkElementary/" TargetMode="External"/><Relationship Id="rId7"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mailto:kwilliams3@wcpss.net" TargetMode="External"/><Relationship Id="rId4" Type="http://schemas.openxmlformats.org/officeDocument/2006/relationships/hyperlink" Target="mailto:thuber@wcpss.net" TargetMode="External"/><Relationship Id="rId5" Type="http://schemas.openxmlformats.org/officeDocument/2006/relationships/image" Target="../media/image6.jpg"/><Relationship Id="rId6"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mailto:pkearns@wcpss.net" TargetMode="External"/><Relationship Id="rId4" Type="http://schemas.openxmlformats.org/officeDocument/2006/relationships/hyperlink" Target="https://www.wcpss.net/schoolmessenger" TargetMode="External"/><Relationship Id="rId5" Type="http://schemas.openxmlformats.org/officeDocument/2006/relationships/image" Target="../media/image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jpg"/><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hyperlink" Target="https://forms.gle/57YdwVeuYusAjrUj7" TargetMode="External"/><Relationship Id="rId5" Type="http://schemas.openxmlformats.org/officeDocument/2006/relationships/hyperlink" Target="https://www2.myschoolapps.com/" TargetMode="External"/><Relationship Id="rId6" Type="http://schemas.openxmlformats.org/officeDocument/2006/relationships/hyperlink" Target="https://www.wcpss.net/Page/184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sites.google.com/wcpss.net/yorkelementaryschool-stem/mayjune-stem-challenge" TargetMode="External"/><Relationship Id="rId4" Type="http://schemas.openxmlformats.org/officeDocument/2006/relationships/hyperlink" Target="mailto:mosterhoff@wcpss.net" TargetMode="External"/><Relationship Id="rId5" Type="http://schemas.openxmlformats.org/officeDocument/2006/relationships/image" Target="../media/image6.jp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www.youtube.com/watch?v=hGB5WYEX-xU" TargetMode="External"/><Relationship Id="rId4" Type="http://schemas.openxmlformats.org/officeDocument/2006/relationships/image" Target="../media/image8.jpg"/><Relationship Id="rId5"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8b873e8ed6_0_41"/>
          <p:cNvSpPr/>
          <p:nvPr>
            <p:ph type="ctrTitle"/>
          </p:nvPr>
        </p:nvSpPr>
        <p:spPr>
          <a:xfrm>
            <a:off x="685800" y="2130425"/>
            <a:ext cx="7772400" cy="1470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4800"/>
              <a:buFont typeface="Arial Rounded"/>
              <a:buNone/>
            </a:pPr>
            <a:r>
              <a:rPr b="1" i="0" lang="en-US" sz="4800" u="none">
                <a:solidFill>
                  <a:srgbClr val="008000"/>
                </a:solidFill>
                <a:latin typeface="Arial Rounded"/>
                <a:ea typeface="Arial Rounded"/>
                <a:cs typeface="Arial Rounded"/>
                <a:sym typeface="Arial Rounded"/>
              </a:rPr>
              <a:t>York Elementary School</a:t>
            </a:r>
            <a:endParaRPr/>
          </a:p>
        </p:txBody>
      </p:sp>
      <p:sp>
        <p:nvSpPr>
          <p:cNvPr id="100" name="Google Shape;100;g8b873e8ed6_0_41"/>
          <p:cNvSpPr txBox="1"/>
          <p:nvPr>
            <p:ph idx="1" type="subTitle"/>
          </p:nvPr>
        </p:nvSpPr>
        <p:spPr>
          <a:xfrm>
            <a:off x="925750" y="4163975"/>
            <a:ext cx="4207500" cy="1814100"/>
          </a:xfrm>
          <a:prstGeom prst="rect">
            <a:avLst/>
          </a:prstGeom>
          <a:noFill/>
          <a:ln cap="flat" cmpd="sng" w="1905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100"/>
              <a:buNone/>
            </a:pPr>
            <a:r>
              <a:rPr b="1" lang="en-US" sz="2300">
                <a:solidFill>
                  <a:srgbClr val="008000"/>
                </a:solidFill>
                <a:latin typeface="Arial Rounded"/>
                <a:ea typeface="Arial Rounded"/>
                <a:cs typeface="Arial Rounded"/>
                <a:sym typeface="Arial Rounded"/>
              </a:rPr>
              <a:t>Virtual </a:t>
            </a:r>
            <a:endParaRPr b="1" sz="2300">
              <a:solidFill>
                <a:srgbClr val="008000"/>
              </a:solidFill>
              <a:latin typeface="Arial Rounded"/>
              <a:ea typeface="Arial Rounded"/>
              <a:cs typeface="Arial Rounded"/>
              <a:sym typeface="Arial Rounded"/>
            </a:endParaRPr>
          </a:p>
          <a:p>
            <a:pPr indent="0" lvl="0" marL="0" rtl="0" algn="ctr">
              <a:lnSpc>
                <a:spcPct val="100000"/>
              </a:lnSpc>
              <a:spcBef>
                <a:spcPts val="0"/>
              </a:spcBef>
              <a:spcAft>
                <a:spcPts val="0"/>
              </a:spcAft>
              <a:buSzPts val="2100"/>
              <a:buNone/>
            </a:pPr>
            <a:r>
              <a:rPr b="1" i="0" lang="en-US" sz="2300" u="none">
                <a:solidFill>
                  <a:srgbClr val="008000"/>
                </a:solidFill>
                <a:latin typeface="Arial Rounded"/>
                <a:ea typeface="Arial Rounded"/>
                <a:cs typeface="Arial Rounded"/>
                <a:sym typeface="Arial Rounded"/>
              </a:rPr>
              <a:t>Kindergarten </a:t>
            </a:r>
            <a:r>
              <a:rPr b="1" lang="en-US" sz="2300">
                <a:solidFill>
                  <a:srgbClr val="008000"/>
                </a:solidFill>
                <a:latin typeface="Arial Rounded"/>
                <a:ea typeface="Arial Rounded"/>
                <a:cs typeface="Arial Rounded"/>
                <a:sym typeface="Arial Rounded"/>
              </a:rPr>
              <a:t>Orientation</a:t>
            </a:r>
            <a:endParaRPr b="1" sz="2300">
              <a:solidFill>
                <a:srgbClr val="008000"/>
              </a:solidFill>
              <a:latin typeface="Arial Rounded"/>
              <a:ea typeface="Arial Rounded"/>
              <a:cs typeface="Arial Rounded"/>
              <a:sym typeface="Arial Rounded"/>
            </a:endParaRPr>
          </a:p>
          <a:p>
            <a:pPr indent="0" lvl="0" marL="0" rtl="0" algn="ctr">
              <a:lnSpc>
                <a:spcPct val="100000"/>
              </a:lnSpc>
              <a:spcBef>
                <a:spcPts val="0"/>
              </a:spcBef>
              <a:spcAft>
                <a:spcPts val="0"/>
              </a:spcAft>
              <a:buSzPts val="2100"/>
              <a:buNone/>
            </a:pPr>
            <a:r>
              <a:t/>
            </a:r>
            <a:endParaRPr b="1" sz="2300">
              <a:solidFill>
                <a:srgbClr val="008000"/>
              </a:solidFill>
              <a:latin typeface="Arial Rounded"/>
              <a:ea typeface="Arial Rounded"/>
              <a:cs typeface="Arial Rounded"/>
              <a:sym typeface="Arial Rounded"/>
            </a:endParaRPr>
          </a:p>
          <a:p>
            <a:pPr indent="0" lvl="0" marL="0" rtl="0" algn="ctr">
              <a:lnSpc>
                <a:spcPct val="100000"/>
              </a:lnSpc>
              <a:spcBef>
                <a:spcPts val="0"/>
              </a:spcBef>
              <a:spcAft>
                <a:spcPts val="0"/>
              </a:spcAft>
              <a:buSzPts val="2100"/>
              <a:buNone/>
            </a:pPr>
            <a:r>
              <a:rPr b="1" lang="en-US" sz="2300">
                <a:solidFill>
                  <a:srgbClr val="008000"/>
                </a:solidFill>
                <a:latin typeface="Arial Rounded"/>
                <a:ea typeface="Arial Rounded"/>
                <a:cs typeface="Arial Rounded"/>
                <a:sym typeface="Arial Rounded"/>
              </a:rPr>
              <a:t>Thursday, May 27th at 6 PM</a:t>
            </a:r>
            <a:endParaRPr b="1" sz="2300">
              <a:solidFill>
                <a:srgbClr val="008000"/>
              </a:solidFill>
              <a:latin typeface="Arial Rounded"/>
              <a:ea typeface="Arial Rounded"/>
              <a:cs typeface="Arial Rounded"/>
              <a:sym typeface="Arial Rounded"/>
            </a:endParaRPr>
          </a:p>
          <a:p>
            <a:pPr indent="0" lvl="0" marL="0" rtl="0" algn="ctr">
              <a:lnSpc>
                <a:spcPct val="100000"/>
              </a:lnSpc>
              <a:spcBef>
                <a:spcPts val="560"/>
              </a:spcBef>
              <a:spcAft>
                <a:spcPts val="0"/>
              </a:spcAft>
              <a:buSzPts val="2100"/>
              <a:buNone/>
            </a:pPr>
            <a:r>
              <a:t/>
            </a:r>
            <a:endParaRPr b="1" i="0" sz="2800" u="none">
              <a:solidFill>
                <a:srgbClr val="008000"/>
              </a:solidFill>
              <a:latin typeface="Arial Rounded"/>
              <a:ea typeface="Arial Rounded"/>
              <a:cs typeface="Arial Rounded"/>
              <a:sym typeface="Arial Rounded"/>
            </a:endParaRPr>
          </a:p>
        </p:txBody>
      </p:sp>
      <p:pic>
        <p:nvPicPr>
          <p:cNvPr descr="Dog Paw Print Clip Art - Single Paw Print" id="101" name="Google Shape;101;g8b873e8ed6_0_41"/>
          <p:cNvPicPr preferRelativeResize="0"/>
          <p:nvPr/>
        </p:nvPicPr>
        <p:blipFill rotWithShape="1">
          <a:blip r:embed="rId3">
            <a:alphaModFix/>
          </a:blip>
          <a:srcRect b="0" l="0" r="0" t="0"/>
          <a:stretch/>
        </p:blipFill>
        <p:spPr>
          <a:xfrm>
            <a:off x="1213750" y="784825"/>
            <a:ext cx="5486400" cy="1059850"/>
          </a:xfrm>
          <a:prstGeom prst="rect">
            <a:avLst/>
          </a:prstGeom>
          <a:noFill/>
          <a:ln>
            <a:noFill/>
          </a:ln>
        </p:spPr>
      </p:pic>
      <p:sp>
        <p:nvSpPr>
          <p:cNvPr id="102" name="Google Shape;102;g8b873e8ed6_0_41"/>
          <p:cNvSpPr txBox="1"/>
          <p:nvPr/>
        </p:nvSpPr>
        <p:spPr>
          <a:xfrm>
            <a:off x="261525" y="115350"/>
            <a:ext cx="2727000" cy="48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Ultra"/>
                <a:ea typeface="Ultra"/>
                <a:cs typeface="Ultra"/>
                <a:sym typeface="Ultra"/>
              </a:rPr>
              <a:t>WELCOME!</a:t>
            </a:r>
            <a:endParaRPr b="0" i="0" sz="2300" u="none" cap="none" strike="noStrike">
              <a:solidFill>
                <a:srgbClr val="000000"/>
              </a:solidFill>
              <a:latin typeface="Ultra"/>
              <a:ea typeface="Ultra"/>
              <a:cs typeface="Ultra"/>
              <a:sym typeface="Ultra"/>
            </a:endParaRPr>
          </a:p>
        </p:txBody>
      </p:sp>
      <p:sp>
        <p:nvSpPr>
          <p:cNvPr id="103" name="Google Shape;103;g8b873e8ed6_0_41"/>
          <p:cNvSpPr txBox="1"/>
          <p:nvPr/>
        </p:nvSpPr>
        <p:spPr>
          <a:xfrm>
            <a:off x="5405000" y="3805625"/>
            <a:ext cx="3053100" cy="2530800"/>
          </a:xfrm>
          <a:prstGeom prst="rect">
            <a:avLst/>
          </a:prstGeom>
          <a:solidFill>
            <a:srgbClr val="38761D"/>
          </a:solidFill>
          <a:ln cap="flat" cmpd="sng" w="38100">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FFFFFF"/>
                </a:solidFill>
                <a:latin typeface="Arial Rounded"/>
                <a:ea typeface="Arial Rounded"/>
                <a:cs typeface="Arial Rounded"/>
                <a:sym typeface="Arial Rounded"/>
              </a:rPr>
              <a:t>Please mute your microphone as you join the meeting.</a:t>
            </a:r>
            <a:endParaRPr b="0" i="0" sz="2200" u="none" cap="none" strike="noStrike">
              <a:solidFill>
                <a:srgbClr val="FFFFFF"/>
              </a:solidFill>
              <a:latin typeface="Arial Rounded"/>
              <a:ea typeface="Arial Rounded"/>
              <a:cs typeface="Arial Rounded"/>
              <a:sym typeface="Arial Rounded"/>
            </a:endParaRPr>
          </a:p>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FFFFFF"/>
              </a:solidFill>
              <a:latin typeface="Arial Rounded"/>
              <a:ea typeface="Arial Rounded"/>
              <a:cs typeface="Arial Rounded"/>
              <a:sym typeface="Arial Rounded"/>
            </a:endParaRPr>
          </a:p>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FFFFFF"/>
                </a:solidFill>
                <a:latin typeface="Arial Rounded"/>
                <a:ea typeface="Arial Rounded"/>
                <a:cs typeface="Arial Rounded"/>
                <a:sym typeface="Arial Rounded"/>
              </a:rPr>
              <a:t>Can’t wait to “see” you!</a:t>
            </a:r>
            <a:endParaRPr b="0" i="0" sz="2200" u="none" cap="none" strike="noStrike">
              <a:solidFill>
                <a:srgbClr val="FFFFFF"/>
              </a:solidFill>
              <a:latin typeface="Arial Rounded"/>
              <a:ea typeface="Arial Rounded"/>
              <a:cs typeface="Arial Rounded"/>
              <a:sym typeface="Arial Rounded"/>
            </a:endParaRPr>
          </a:p>
        </p:txBody>
      </p:sp>
      <p:pic>
        <p:nvPicPr>
          <p:cNvPr id="104" name="Google Shape;104;g8b873e8ed6_0_41"/>
          <p:cNvPicPr preferRelativeResize="0"/>
          <p:nvPr/>
        </p:nvPicPr>
        <p:blipFill rotWithShape="1">
          <a:blip r:embed="rId4">
            <a:alphaModFix/>
          </a:blip>
          <a:srcRect b="0" l="0" r="0" t="0"/>
          <a:stretch/>
        </p:blipFill>
        <p:spPr>
          <a:xfrm>
            <a:off x="6956100" y="133900"/>
            <a:ext cx="1730700" cy="1706462"/>
          </a:xfrm>
          <a:prstGeom prst="rect">
            <a:avLst/>
          </a:prstGeom>
          <a:noFill/>
          <a:ln>
            <a:noFill/>
          </a:ln>
        </p:spPr>
      </p:pic>
      <p:sp>
        <p:nvSpPr>
          <p:cNvPr id="105" name="Google Shape;105;g8b873e8ed6_0_41"/>
          <p:cNvSpPr/>
          <p:nvPr/>
        </p:nvSpPr>
        <p:spPr>
          <a:xfrm>
            <a:off x="7805225" y="5747650"/>
            <a:ext cx="783900" cy="783900"/>
          </a:xfrm>
          <a:prstGeom prst="smileyFace">
            <a:avLst>
              <a:gd fmla="val 4653"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5"/>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lang="en-US" sz="4300">
                <a:solidFill>
                  <a:srgbClr val="008000"/>
                </a:solidFill>
                <a:latin typeface="Arial Rounded"/>
                <a:ea typeface="Arial Rounded"/>
                <a:cs typeface="Arial Rounded"/>
                <a:sym typeface="Arial Rounded"/>
              </a:rPr>
              <a:t>Virtual Tour</a:t>
            </a:r>
            <a:endParaRPr sz="4300">
              <a:latin typeface="Arial Rounded"/>
              <a:ea typeface="Arial Rounded"/>
              <a:cs typeface="Arial Rounded"/>
              <a:sym typeface="Arial Rounded"/>
            </a:endParaRPr>
          </a:p>
        </p:txBody>
      </p:sp>
      <p:pic>
        <p:nvPicPr>
          <p:cNvPr id="178" name="Google Shape;178;p5"/>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pic>
        <p:nvPicPr>
          <p:cNvPr id="179" name="Google Shape;179;p5"/>
          <p:cNvPicPr preferRelativeResize="0"/>
          <p:nvPr/>
        </p:nvPicPr>
        <p:blipFill rotWithShape="1">
          <a:blip r:embed="rId4">
            <a:alphaModFix/>
          </a:blip>
          <a:srcRect b="0" l="0" r="0" t="0"/>
          <a:stretch/>
        </p:blipFill>
        <p:spPr>
          <a:xfrm>
            <a:off x="157100" y="2456625"/>
            <a:ext cx="3997302" cy="2997976"/>
          </a:xfrm>
          <a:prstGeom prst="rect">
            <a:avLst/>
          </a:prstGeom>
          <a:noFill/>
          <a:ln cap="flat" cmpd="sng" w="28575">
            <a:solidFill>
              <a:schemeClr val="dk2"/>
            </a:solidFill>
            <a:prstDash val="solid"/>
            <a:round/>
            <a:headEnd len="sm" w="sm" type="none"/>
            <a:tailEnd len="sm" w="sm" type="none"/>
          </a:ln>
        </p:spPr>
      </p:pic>
      <p:pic>
        <p:nvPicPr>
          <p:cNvPr id="180" name="Google Shape;180;p5"/>
          <p:cNvPicPr preferRelativeResize="0"/>
          <p:nvPr/>
        </p:nvPicPr>
        <p:blipFill rotWithShape="1">
          <a:blip r:embed="rId5">
            <a:alphaModFix/>
          </a:blip>
          <a:srcRect b="7577" l="0" r="0" t="12236"/>
          <a:stretch/>
        </p:blipFill>
        <p:spPr>
          <a:xfrm>
            <a:off x="5299450" y="2456625"/>
            <a:ext cx="3387348" cy="3621499"/>
          </a:xfrm>
          <a:prstGeom prst="rect">
            <a:avLst/>
          </a:prstGeom>
          <a:noFill/>
          <a:ln cap="flat" cmpd="sng" w="28575">
            <a:solidFill>
              <a:schemeClr val="dk2"/>
            </a:solidFill>
            <a:prstDash val="solid"/>
            <a:round/>
            <a:headEnd len="sm" w="sm" type="none"/>
            <a:tailEnd len="sm" w="sm" type="none"/>
          </a:ln>
        </p:spPr>
      </p:pic>
      <p:pic>
        <p:nvPicPr>
          <p:cNvPr id="181" name="Google Shape;181;p5"/>
          <p:cNvPicPr preferRelativeResize="0"/>
          <p:nvPr/>
        </p:nvPicPr>
        <p:blipFill rotWithShape="1">
          <a:blip r:embed="rId6">
            <a:alphaModFix/>
          </a:blip>
          <a:srcRect b="30069" l="10569" r="9173" t="0"/>
          <a:stretch/>
        </p:blipFill>
        <p:spPr>
          <a:xfrm>
            <a:off x="3122725" y="4403575"/>
            <a:ext cx="1996101" cy="2318976"/>
          </a:xfrm>
          <a:prstGeom prst="rect">
            <a:avLst/>
          </a:prstGeom>
          <a:noFill/>
          <a:ln cap="flat" cmpd="sng" w="28575">
            <a:solidFill>
              <a:schemeClr val="dk2"/>
            </a:solidFill>
            <a:prstDash val="solid"/>
            <a:round/>
            <a:headEnd len="sm" w="sm" type="none"/>
            <a:tailEnd len="sm" w="sm" type="none"/>
          </a:ln>
        </p:spPr>
      </p:pic>
      <p:sp>
        <p:nvSpPr>
          <p:cNvPr id="182" name="Google Shape;182;p5"/>
          <p:cNvSpPr txBox="1"/>
          <p:nvPr/>
        </p:nvSpPr>
        <p:spPr>
          <a:xfrm>
            <a:off x="299700" y="5704025"/>
            <a:ext cx="2642400" cy="904500"/>
          </a:xfrm>
          <a:prstGeom prst="rect">
            <a:avLst/>
          </a:prstGeom>
          <a:solidFill>
            <a:schemeClr val="dk2"/>
          </a:solidFill>
          <a:ln cap="flat" cmpd="sng" w="38100">
            <a:solidFill>
              <a:schemeClr val="dk1"/>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FFFFFF"/>
                </a:solidFill>
                <a:latin typeface="Arial Rounded"/>
                <a:ea typeface="Arial Rounded"/>
                <a:cs typeface="Arial Rounded"/>
                <a:sym typeface="Arial Rounded"/>
              </a:rPr>
              <a:t>Main lobby and front office</a:t>
            </a:r>
            <a:endParaRPr b="0" i="0" sz="2100" u="none" cap="none" strike="noStrike">
              <a:solidFill>
                <a:srgbClr val="FFFFFF"/>
              </a:solidFill>
              <a:latin typeface="Arial Rounded"/>
              <a:ea typeface="Arial Rounded"/>
              <a:cs typeface="Arial Rounded"/>
              <a:sym typeface="Arial Round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8cac070eea_0_8"/>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lang="en-US" sz="4300">
                <a:solidFill>
                  <a:srgbClr val="008000"/>
                </a:solidFill>
                <a:latin typeface="Arial Rounded"/>
                <a:ea typeface="Arial Rounded"/>
                <a:cs typeface="Arial Rounded"/>
                <a:sym typeface="Arial Rounded"/>
              </a:rPr>
              <a:t>Virtual Tour</a:t>
            </a:r>
            <a:endParaRPr sz="4300">
              <a:latin typeface="Arial Rounded"/>
              <a:ea typeface="Arial Rounded"/>
              <a:cs typeface="Arial Rounded"/>
              <a:sym typeface="Arial Rounded"/>
            </a:endParaRPr>
          </a:p>
        </p:txBody>
      </p:sp>
      <p:pic>
        <p:nvPicPr>
          <p:cNvPr id="188" name="Google Shape;188;g8cac070eea_0_8"/>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pic>
        <p:nvPicPr>
          <p:cNvPr id="189" name="Google Shape;189;g8cac070eea_0_8"/>
          <p:cNvPicPr preferRelativeResize="0"/>
          <p:nvPr/>
        </p:nvPicPr>
        <p:blipFill rotWithShape="1">
          <a:blip r:embed="rId4">
            <a:alphaModFix/>
          </a:blip>
          <a:srcRect b="0" l="0" r="0" t="0"/>
          <a:stretch/>
        </p:blipFill>
        <p:spPr>
          <a:xfrm>
            <a:off x="1449875" y="2425050"/>
            <a:ext cx="2970324" cy="3960428"/>
          </a:xfrm>
          <a:prstGeom prst="rect">
            <a:avLst/>
          </a:prstGeom>
          <a:noFill/>
          <a:ln>
            <a:noFill/>
          </a:ln>
        </p:spPr>
      </p:pic>
      <p:pic>
        <p:nvPicPr>
          <p:cNvPr id="190" name="Google Shape;190;g8cac070eea_0_8"/>
          <p:cNvPicPr preferRelativeResize="0"/>
          <p:nvPr/>
        </p:nvPicPr>
        <p:blipFill rotWithShape="1">
          <a:blip r:embed="rId5">
            <a:alphaModFix/>
          </a:blip>
          <a:srcRect b="0" l="0" r="0" t="0"/>
          <a:stretch/>
        </p:blipFill>
        <p:spPr>
          <a:xfrm>
            <a:off x="4833651" y="2425050"/>
            <a:ext cx="3079699" cy="4106276"/>
          </a:xfrm>
          <a:prstGeom prst="rect">
            <a:avLst/>
          </a:prstGeom>
          <a:noFill/>
          <a:ln>
            <a:noFill/>
          </a:ln>
        </p:spPr>
      </p:pic>
      <p:sp>
        <p:nvSpPr>
          <p:cNvPr id="191" name="Google Shape;191;g8cac070eea_0_8"/>
          <p:cNvSpPr txBox="1"/>
          <p:nvPr/>
        </p:nvSpPr>
        <p:spPr>
          <a:xfrm>
            <a:off x="914650" y="5748725"/>
            <a:ext cx="3314700" cy="865500"/>
          </a:xfrm>
          <a:prstGeom prst="rect">
            <a:avLst/>
          </a:prstGeom>
          <a:solidFill>
            <a:srgbClr val="165788"/>
          </a:solidFill>
          <a:ln cap="flat" cmpd="sng" w="2857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FFFFFF"/>
                </a:solidFill>
                <a:latin typeface="Arial Rounded"/>
                <a:ea typeface="Arial Rounded"/>
                <a:cs typeface="Arial Rounded"/>
                <a:sym typeface="Arial Rounded"/>
              </a:rPr>
              <a:t>Main hallway as students enter. The first right is the Kindergarten hallway - the “BLUE” hallway.</a:t>
            </a:r>
            <a:endParaRPr b="0" i="0" sz="1500" u="none" cap="none" strike="noStrike">
              <a:solidFill>
                <a:srgbClr val="FFFFFF"/>
              </a:solidFill>
              <a:latin typeface="Arial Rounded"/>
              <a:ea typeface="Arial Rounded"/>
              <a:cs typeface="Arial Rounded"/>
              <a:sym typeface="Arial Rounded"/>
            </a:endParaRPr>
          </a:p>
        </p:txBody>
      </p:sp>
      <p:sp>
        <p:nvSpPr>
          <p:cNvPr id="192" name="Google Shape;192;g8cac070eea_0_8"/>
          <p:cNvSpPr txBox="1"/>
          <p:nvPr/>
        </p:nvSpPr>
        <p:spPr>
          <a:xfrm>
            <a:off x="4641150" y="2425050"/>
            <a:ext cx="3464700" cy="865500"/>
          </a:xfrm>
          <a:prstGeom prst="rect">
            <a:avLst/>
          </a:prstGeom>
          <a:solidFill>
            <a:srgbClr val="165788"/>
          </a:solidFill>
          <a:ln cap="flat" cmpd="sng" w="2857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Rounded"/>
                <a:ea typeface="Arial Rounded"/>
                <a:cs typeface="Arial Rounded"/>
                <a:sym typeface="Arial Rounded"/>
              </a:rPr>
              <a:t>Welcome to the Kindergarten/PreK/EC Wing!</a:t>
            </a:r>
            <a:endParaRPr b="0" i="0" sz="1800" u="none" cap="none" strike="noStrike">
              <a:solidFill>
                <a:srgbClr val="FFFFFF"/>
              </a:solidFill>
              <a:latin typeface="Arial Rounded"/>
              <a:ea typeface="Arial Rounded"/>
              <a:cs typeface="Arial Rounded"/>
              <a:sym typeface="Arial Rounded"/>
            </a:endParaRPr>
          </a:p>
        </p:txBody>
      </p:sp>
      <p:sp>
        <p:nvSpPr>
          <p:cNvPr id="193" name="Google Shape;193;g8cac070eea_0_8"/>
          <p:cNvSpPr/>
          <p:nvPr/>
        </p:nvSpPr>
        <p:spPr>
          <a:xfrm>
            <a:off x="3020950" y="3021850"/>
            <a:ext cx="898200" cy="1437000"/>
          </a:xfrm>
          <a:prstGeom prst="ellipse">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g8cac070eea_0_8"/>
          <p:cNvSpPr/>
          <p:nvPr/>
        </p:nvSpPr>
        <p:spPr>
          <a:xfrm>
            <a:off x="2008675" y="3862650"/>
            <a:ext cx="832800" cy="1706400"/>
          </a:xfrm>
          <a:prstGeom prst="bentArrow">
            <a:avLst>
              <a:gd fmla="val 25000" name="adj1"/>
              <a:gd fmla="val 25000" name="adj2"/>
              <a:gd fmla="val 25000" name="adj3"/>
              <a:gd fmla="val 43750" name="adj4"/>
            </a:avLst>
          </a:prstGeom>
          <a:solidFill>
            <a:schemeClr val="accent3"/>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8cac070eea_1_4"/>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lang="en-US" sz="4300">
                <a:solidFill>
                  <a:srgbClr val="008000"/>
                </a:solidFill>
                <a:latin typeface="Arial Rounded"/>
                <a:ea typeface="Arial Rounded"/>
                <a:cs typeface="Arial Rounded"/>
                <a:sym typeface="Arial Rounded"/>
              </a:rPr>
              <a:t>Virtual Tour</a:t>
            </a:r>
            <a:endParaRPr sz="4300">
              <a:latin typeface="Arial Rounded"/>
              <a:ea typeface="Arial Rounded"/>
              <a:cs typeface="Arial Rounded"/>
              <a:sym typeface="Arial Rounded"/>
            </a:endParaRPr>
          </a:p>
        </p:txBody>
      </p:sp>
      <p:pic>
        <p:nvPicPr>
          <p:cNvPr id="200" name="Google Shape;200;g8cac070eea_1_4"/>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pic>
        <p:nvPicPr>
          <p:cNvPr id="201" name="Google Shape;201;g8cac070eea_1_4"/>
          <p:cNvPicPr preferRelativeResize="0"/>
          <p:nvPr/>
        </p:nvPicPr>
        <p:blipFill rotWithShape="1">
          <a:blip r:embed="rId4">
            <a:alphaModFix/>
          </a:blip>
          <a:srcRect b="18932" l="0" r="0" t="11636"/>
          <a:stretch/>
        </p:blipFill>
        <p:spPr>
          <a:xfrm>
            <a:off x="938425" y="2550075"/>
            <a:ext cx="3633573" cy="3363676"/>
          </a:xfrm>
          <a:prstGeom prst="rect">
            <a:avLst/>
          </a:prstGeom>
          <a:noFill/>
          <a:ln cap="flat" cmpd="sng" w="9525">
            <a:solidFill>
              <a:srgbClr val="000000"/>
            </a:solidFill>
            <a:prstDash val="solid"/>
            <a:round/>
            <a:headEnd len="sm" w="sm" type="none"/>
            <a:tailEnd len="sm" w="sm" type="none"/>
          </a:ln>
        </p:spPr>
      </p:pic>
      <p:pic>
        <p:nvPicPr>
          <p:cNvPr id="202" name="Google Shape;202;g8cac070eea_1_4"/>
          <p:cNvPicPr preferRelativeResize="0"/>
          <p:nvPr/>
        </p:nvPicPr>
        <p:blipFill rotWithShape="1">
          <a:blip r:embed="rId5">
            <a:alphaModFix/>
          </a:blip>
          <a:srcRect b="15863" l="0" r="0" t="8125"/>
          <a:stretch/>
        </p:blipFill>
        <p:spPr>
          <a:xfrm>
            <a:off x="4956975" y="2874900"/>
            <a:ext cx="3544673" cy="3592274"/>
          </a:xfrm>
          <a:prstGeom prst="rect">
            <a:avLst/>
          </a:prstGeom>
          <a:noFill/>
          <a:ln cap="flat" cmpd="sng" w="9525">
            <a:solidFill>
              <a:srgbClr val="000000"/>
            </a:solidFill>
            <a:prstDash val="solid"/>
            <a:round/>
            <a:headEnd len="sm" w="sm" type="none"/>
            <a:tailEnd len="sm" w="sm" type="none"/>
          </a:ln>
        </p:spPr>
      </p:pic>
      <p:sp>
        <p:nvSpPr>
          <p:cNvPr id="203" name="Google Shape;203;g8cac070eea_1_4"/>
          <p:cNvSpPr txBox="1"/>
          <p:nvPr/>
        </p:nvSpPr>
        <p:spPr>
          <a:xfrm>
            <a:off x="2988375" y="5601775"/>
            <a:ext cx="3020700" cy="1094100"/>
          </a:xfrm>
          <a:prstGeom prst="rect">
            <a:avLst/>
          </a:prstGeom>
          <a:solidFill>
            <a:schemeClr val="dk1"/>
          </a:solidFill>
          <a:ln cap="flat" cmpd="sng" w="2857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FFFFFF"/>
                </a:solidFill>
                <a:latin typeface="Arial Rounded"/>
                <a:ea typeface="Arial Rounded"/>
                <a:cs typeface="Arial Rounded"/>
                <a:sym typeface="Arial Rounded"/>
              </a:rPr>
              <a:t>4 Kindergarten classrooms open into a large collaborative space. The sliding glass walls are able to open as well.</a:t>
            </a:r>
            <a:endParaRPr b="0" i="0" sz="1500" u="none" cap="none" strike="noStrike">
              <a:solidFill>
                <a:srgbClr val="FFFFFF"/>
              </a:solidFill>
              <a:latin typeface="Arial Rounded"/>
              <a:ea typeface="Arial Rounded"/>
              <a:cs typeface="Arial Rounded"/>
              <a:sym typeface="Arial Round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8cac070eea_1_13"/>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lang="en-US" sz="4300">
                <a:solidFill>
                  <a:srgbClr val="008000"/>
                </a:solidFill>
                <a:latin typeface="Arial Rounded"/>
                <a:ea typeface="Arial Rounded"/>
                <a:cs typeface="Arial Rounded"/>
                <a:sym typeface="Arial Rounded"/>
              </a:rPr>
              <a:t>Virtual Tour</a:t>
            </a:r>
            <a:endParaRPr sz="4300">
              <a:latin typeface="Arial Rounded"/>
              <a:ea typeface="Arial Rounded"/>
              <a:cs typeface="Arial Rounded"/>
              <a:sym typeface="Arial Rounded"/>
            </a:endParaRPr>
          </a:p>
        </p:txBody>
      </p:sp>
      <p:pic>
        <p:nvPicPr>
          <p:cNvPr id="209" name="Google Shape;209;g8cac070eea_1_13"/>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pic>
        <p:nvPicPr>
          <p:cNvPr id="210" name="Google Shape;210;g8cac070eea_1_13"/>
          <p:cNvPicPr preferRelativeResize="0"/>
          <p:nvPr/>
        </p:nvPicPr>
        <p:blipFill rotWithShape="1">
          <a:blip r:embed="rId4">
            <a:alphaModFix/>
          </a:blip>
          <a:srcRect b="0" l="0" r="0" t="0"/>
          <a:stretch/>
        </p:blipFill>
        <p:spPr>
          <a:xfrm>
            <a:off x="261450" y="2470875"/>
            <a:ext cx="4310548" cy="3232927"/>
          </a:xfrm>
          <a:prstGeom prst="rect">
            <a:avLst/>
          </a:prstGeom>
          <a:noFill/>
          <a:ln cap="flat" cmpd="sng" w="9525">
            <a:solidFill>
              <a:srgbClr val="000000"/>
            </a:solidFill>
            <a:prstDash val="solid"/>
            <a:round/>
            <a:headEnd len="sm" w="sm" type="none"/>
            <a:tailEnd len="sm" w="sm" type="none"/>
          </a:ln>
        </p:spPr>
      </p:pic>
      <p:pic>
        <p:nvPicPr>
          <p:cNvPr id="211" name="Google Shape;211;g8cac070eea_1_13"/>
          <p:cNvPicPr preferRelativeResize="0"/>
          <p:nvPr/>
        </p:nvPicPr>
        <p:blipFill rotWithShape="1">
          <a:blip r:embed="rId5">
            <a:alphaModFix/>
          </a:blip>
          <a:srcRect b="0" l="0" r="0" t="0"/>
          <a:stretch/>
        </p:blipFill>
        <p:spPr>
          <a:xfrm>
            <a:off x="4721724" y="3132025"/>
            <a:ext cx="4310548" cy="3232911"/>
          </a:xfrm>
          <a:prstGeom prst="rect">
            <a:avLst/>
          </a:prstGeom>
          <a:noFill/>
          <a:ln cap="flat" cmpd="sng" w="9525">
            <a:solidFill>
              <a:srgbClr val="000000"/>
            </a:solidFill>
            <a:prstDash val="solid"/>
            <a:round/>
            <a:headEnd len="sm" w="sm" type="none"/>
            <a:tailEnd len="sm" w="sm" type="none"/>
          </a:ln>
        </p:spPr>
      </p:pic>
      <p:sp>
        <p:nvSpPr>
          <p:cNvPr id="212" name="Google Shape;212;g8cac070eea_1_13"/>
          <p:cNvSpPr txBox="1"/>
          <p:nvPr/>
        </p:nvSpPr>
        <p:spPr>
          <a:xfrm>
            <a:off x="2237275" y="5487450"/>
            <a:ext cx="3837300" cy="1143000"/>
          </a:xfrm>
          <a:prstGeom prst="rect">
            <a:avLst/>
          </a:prstGeom>
          <a:solidFill>
            <a:srgbClr val="165788"/>
          </a:solidFill>
          <a:ln cap="flat" cmpd="sng" w="1905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Rounded"/>
                <a:ea typeface="Arial Rounded"/>
                <a:cs typeface="Arial Rounded"/>
                <a:sym typeface="Arial Rounded"/>
              </a:rPr>
              <a:t>Welcome to Kindergarten!</a:t>
            </a:r>
            <a:endParaRPr b="0" i="0" sz="1400" u="none" cap="none" strike="noStrike">
              <a:solidFill>
                <a:srgbClr val="FFFFFF"/>
              </a:solidFill>
              <a:latin typeface="Arial Rounded"/>
              <a:ea typeface="Arial Rounded"/>
              <a:cs typeface="Arial Rounded"/>
              <a:sym typeface="Arial Rounded"/>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Rounded"/>
                <a:ea typeface="Arial Rounded"/>
                <a:cs typeface="Arial Rounded"/>
                <a:sym typeface="Arial Rounded"/>
              </a:rPr>
              <a:t>A sneak peak at the classrooms that will get a complete makeover once teachers get in to unpack and work their magic!</a:t>
            </a:r>
            <a:endParaRPr b="0" i="0" sz="1400" u="none" cap="none" strike="noStrike">
              <a:solidFill>
                <a:srgbClr val="FFFFFF"/>
              </a:solidFill>
              <a:latin typeface="Arial Rounded"/>
              <a:ea typeface="Arial Rounded"/>
              <a:cs typeface="Arial Rounded"/>
              <a:sym typeface="Arial Round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i="0" lang="en-US" sz="3600" u="none">
                <a:solidFill>
                  <a:srgbClr val="008000"/>
                </a:solidFill>
                <a:latin typeface="Arial Rounded"/>
                <a:ea typeface="Arial Rounded"/>
                <a:cs typeface="Arial Rounded"/>
                <a:sym typeface="Arial Rounded"/>
              </a:rPr>
              <a:t>The Kindergarten Teachers</a:t>
            </a:r>
            <a:endParaRPr>
              <a:latin typeface="Arial Rounded"/>
              <a:ea typeface="Arial Rounded"/>
              <a:cs typeface="Arial Rounded"/>
              <a:sym typeface="Arial Rounded"/>
            </a:endParaRPr>
          </a:p>
        </p:txBody>
      </p:sp>
      <p:sp>
        <p:nvSpPr>
          <p:cNvPr id="218" name="Google Shape;218;p3"/>
          <p:cNvSpPr txBox="1"/>
          <p:nvPr/>
        </p:nvSpPr>
        <p:spPr>
          <a:xfrm>
            <a:off x="4267200" y="5562600"/>
            <a:ext cx="184150" cy="519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Laura Newton" id="219" name="Google Shape;219;p3"/>
          <p:cNvPicPr preferRelativeResize="0"/>
          <p:nvPr/>
        </p:nvPicPr>
        <p:blipFill rotWithShape="1">
          <a:blip r:embed="rId3">
            <a:alphaModFix/>
          </a:blip>
          <a:srcRect b="0" l="0" r="0" t="0"/>
          <a:stretch/>
        </p:blipFill>
        <p:spPr>
          <a:xfrm>
            <a:off x="4046537" y="2347912"/>
            <a:ext cx="1400175" cy="1855787"/>
          </a:xfrm>
          <a:prstGeom prst="rect">
            <a:avLst/>
          </a:prstGeom>
          <a:noFill/>
          <a:ln>
            <a:noFill/>
          </a:ln>
        </p:spPr>
      </p:pic>
      <p:sp>
        <p:nvSpPr>
          <p:cNvPr id="220" name="Google Shape;220;p3"/>
          <p:cNvSpPr txBox="1"/>
          <p:nvPr/>
        </p:nvSpPr>
        <p:spPr>
          <a:xfrm>
            <a:off x="914400" y="4648200"/>
            <a:ext cx="58005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Rounded"/>
                <a:ea typeface="Arial Rounded"/>
                <a:cs typeface="Arial Rounded"/>
                <a:sym typeface="Arial Rounded"/>
              </a:rPr>
              <a:t>Abby Glembocki – Grade Chair</a:t>
            </a:r>
            <a:endParaRPr b="0" i="0" sz="1400" u="none" cap="none" strike="noStrike">
              <a:solidFill>
                <a:srgbClr val="000000"/>
              </a:solidFill>
              <a:latin typeface="Arial Rounded"/>
              <a:ea typeface="Arial Rounded"/>
              <a:cs typeface="Arial Rounded"/>
              <a:sym typeface="Arial Rounded"/>
            </a:endParaRPr>
          </a:p>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Rounded"/>
                <a:ea typeface="Arial Rounded"/>
                <a:cs typeface="Arial Rounded"/>
                <a:sym typeface="Arial Rounded"/>
              </a:rPr>
              <a:t>Danielle Nguyen</a:t>
            </a:r>
            <a:endParaRPr b="0" i="0" sz="1400" u="none" cap="none" strike="noStrike">
              <a:solidFill>
                <a:srgbClr val="000000"/>
              </a:solidFill>
              <a:latin typeface="Arial Rounded"/>
              <a:ea typeface="Arial Rounded"/>
              <a:cs typeface="Arial Rounded"/>
              <a:sym typeface="Arial Rounded"/>
            </a:endParaRPr>
          </a:p>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Rounded"/>
                <a:ea typeface="Arial Rounded"/>
                <a:cs typeface="Arial Rounded"/>
                <a:sym typeface="Arial Rounded"/>
              </a:rPr>
              <a:t>Laura Newton</a:t>
            </a:r>
            <a:endParaRPr b="0" i="0" sz="1400" u="none" cap="none" strike="noStrike">
              <a:solidFill>
                <a:srgbClr val="000000"/>
              </a:solidFill>
              <a:latin typeface="Arial Rounded"/>
              <a:ea typeface="Arial Rounded"/>
              <a:cs typeface="Arial Rounded"/>
              <a:sym typeface="Arial Rounded"/>
            </a:endParaRPr>
          </a:p>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Rounded"/>
                <a:ea typeface="Arial Rounded"/>
                <a:cs typeface="Arial Rounded"/>
                <a:sym typeface="Arial Rounded"/>
              </a:rPr>
              <a:t>Marisa Chandler</a:t>
            </a:r>
            <a:endParaRPr b="0" i="0" sz="1400" u="none" cap="none" strike="noStrike">
              <a:solidFill>
                <a:srgbClr val="000000"/>
              </a:solidFill>
              <a:latin typeface="Arial Rounded"/>
              <a:ea typeface="Arial Rounded"/>
              <a:cs typeface="Arial Rounded"/>
              <a:sym typeface="Arial Rounded"/>
            </a:endParaRPr>
          </a:p>
        </p:txBody>
      </p:sp>
      <p:pic>
        <p:nvPicPr>
          <p:cNvPr descr="Marisa Chandler" id="221" name="Google Shape;221;p3"/>
          <p:cNvPicPr preferRelativeResize="0"/>
          <p:nvPr/>
        </p:nvPicPr>
        <p:blipFill rotWithShape="1">
          <a:blip r:embed="rId4">
            <a:alphaModFix/>
          </a:blip>
          <a:srcRect b="0" l="0" r="0" t="0"/>
          <a:stretch/>
        </p:blipFill>
        <p:spPr>
          <a:xfrm>
            <a:off x="5715000" y="2347912"/>
            <a:ext cx="1500187" cy="1917700"/>
          </a:xfrm>
          <a:prstGeom prst="rect">
            <a:avLst/>
          </a:prstGeom>
          <a:noFill/>
          <a:ln>
            <a:noFill/>
          </a:ln>
        </p:spPr>
      </p:pic>
      <p:pic>
        <p:nvPicPr>
          <p:cNvPr descr="Abby Glembocki" id="222" name="Google Shape;222;p3"/>
          <p:cNvPicPr preferRelativeResize="0"/>
          <p:nvPr/>
        </p:nvPicPr>
        <p:blipFill rotWithShape="1">
          <a:blip r:embed="rId5">
            <a:alphaModFix/>
          </a:blip>
          <a:srcRect b="0" l="0" r="0" t="0"/>
          <a:stretch/>
        </p:blipFill>
        <p:spPr>
          <a:xfrm>
            <a:off x="955675" y="2347912"/>
            <a:ext cx="1447800" cy="1855787"/>
          </a:xfrm>
          <a:prstGeom prst="rect">
            <a:avLst/>
          </a:prstGeom>
          <a:noFill/>
          <a:ln>
            <a:noFill/>
          </a:ln>
        </p:spPr>
      </p:pic>
      <p:pic>
        <p:nvPicPr>
          <p:cNvPr id="223" name="Google Shape;223;p3"/>
          <p:cNvPicPr preferRelativeResize="0"/>
          <p:nvPr/>
        </p:nvPicPr>
        <p:blipFill rotWithShape="1">
          <a:blip r:embed="rId6">
            <a:alphaModFix/>
          </a:blip>
          <a:srcRect b="23664" l="0" r="60833" t="0"/>
          <a:stretch/>
        </p:blipFill>
        <p:spPr>
          <a:xfrm>
            <a:off x="2544762" y="2325687"/>
            <a:ext cx="1301750" cy="1903412"/>
          </a:xfrm>
          <a:prstGeom prst="rect">
            <a:avLst/>
          </a:prstGeom>
          <a:noFill/>
          <a:ln>
            <a:noFill/>
          </a:ln>
        </p:spPr>
      </p:pic>
      <p:pic>
        <p:nvPicPr>
          <p:cNvPr id="224" name="Google Shape;224;p3"/>
          <p:cNvPicPr preferRelativeResize="0"/>
          <p:nvPr/>
        </p:nvPicPr>
        <p:blipFill rotWithShape="1">
          <a:blip r:embed="rId7">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8cac070eea_0_0"/>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i="0" lang="en-US" sz="4300" u="none">
                <a:solidFill>
                  <a:srgbClr val="008000"/>
                </a:solidFill>
                <a:latin typeface="Arial Rounded"/>
                <a:ea typeface="Arial Rounded"/>
                <a:cs typeface="Arial Rounded"/>
                <a:sym typeface="Arial Rounded"/>
              </a:rPr>
              <a:t>A Day in Kindergarten</a:t>
            </a:r>
            <a:endParaRPr sz="4300">
              <a:latin typeface="Arial Rounded"/>
              <a:ea typeface="Arial Rounded"/>
              <a:cs typeface="Arial Rounded"/>
              <a:sym typeface="Arial Rounded"/>
            </a:endParaRPr>
          </a:p>
        </p:txBody>
      </p:sp>
      <p:sp>
        <p:nvSpPr>
          <p:cNvPr id="230" name="Google Shape;230;g8cac070eea_0_0"/>
          <p:cNvSpPr txBox="1"/>
          <p:nvPr>
            <p:ph idx="1" type="body"/>
          </p:nvPr>
        </p:nvSpPr>
        <p:spPr>
          <a:xfrm>
            <a:off x="838200" y="2362200"/>
            <a:ext cx="7692900" cy="43434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1800"/>
              <a:buFont typeface="Arial Rounded"/>
              <a:buChar char="●"/>
            </a:pPr>
            <a:r>
              <a:rPr i="0" lang="en-US" sz="2400" u="none">
                <a:solidFill>
                  <a:srgbClr val="000000"/>
                </a:solidFill>
                <a:latin typeface="Arial Rounded"/>
                <a:ea typeface="Arial Rounded"/>
                <a:cs typeface="Arial Rounded"/>
                <a:sym typeface="Arial Rounded"/>
              </a:rPr>
              <a:t>Morning Work</a:t>
            </a:r>
            <a:endParaRPr>
              <a:solidFill>
                <a:srgbClr val="000000"/>
              </a:solidFill>
              <a:latin typeface="Arial Rounded"/>
              <a:ea typeface="Arial Rounded"/>
              <a:cs typeface="Arial Rounded"/>
              <a:sym typeface="Arial Rounded"/>
            </a:endParaRPr>
          </a:p>
          <a:p>
            <a:pPr indent="-342900" lvl="0" marL="342900" rtl="0" algn="l">
              <a:lnSpc>
                <a:spcPct val="90000"/>
              </a:lnSpc>
              <a:spcBef>
                <a:spcPts val="480"/>
              </a:spcBef>
              <a:spcAft>
                <a:spcPts val="0"/>
              </a:spcAft>
              <a:buClr>
                <a:srgbClr val="000000"/>
              </a:buClr>
              <a:buSzPts val="1800"/>
              <a:buFont typeface="Arial Rounded"/>
              <a:buChar char="●"/>
            </a:pPr>
            <a:r>
              <a:rPr i="0" lang="en-US" sz="2400" u="none">
                <a:solidFill>
                  <a:srgbClr val="000000"/>
                </a:solidFill>
                <a:latin typeface="Arial Rounded"/>
                <a:ea typeface="Arial Rounded"/>
                <a:cs typeface="Arial Rounded"/>
                <a:sym typeface="Arial Rounded"/>
              </a:rPr>
              <a:t>Calendar/ Morning Meeting</a:t>
            </a:r>
            <a:endParaRPr>
              <a:solidFill>
                <a:srgbClr val="000000"/>
              </a:solidFill>
              <a:latin typeface="Arial Rounded"/>
              <a:ea typeface="Arial Rounded"/>
              <a:cs typeface="Arial Rounded"/>
              <a:sym typeface="Arial Rounded"/>
            </a:endParaRPr>
          </a:p>
          <a:p>
            <a:pPr indent="-342900" lvl="0" marL="342900" rtl="0" algn="l">
              <a:lnSpc>
                <a:spcPct val="90000"/>
              </a:lnSpc>
              <a:spcBef>
                <a:spcPts val="480"/>
              </a:spcBef>
              <a:spcAft>
                <a:spcPts val="0"/>
              </a:spcAft>
              <a:buClr>
                <a:srgbClr val="000000"/>
              </a:buClr>
              <a:buSzPts val="1800"/>
              <a:buFont typeface="Arial Rounded"/>
              <a:buChar char="●"/>
            </a:pPr>
            <a:r>
              <a:rPr i="0" lang="en-US" sz="2400" u="none">
                <a:solidFill>
                  <a:srgbClr val="000000"/>
                </a:solidFill>
                <a:latin typeface="Arial Rounded"/>
                <a:ea typeface="Arial Rounded"/>
                <a:cs typeface="Arial Rounded"/>
                <a:sym typeface="Arial Rounded"/>
              </a:rPr>
              <a:t>Writing</a:t>
            </a:r>
            <a:r>
              <a:rPr lang="en-US" sz="2400">
                <a:solidFill>
                  <a:srgbClr val="000000"/>
                </a:solidFill>
                <a:latin typeface="Arial Rounded"/>
                <a:ea typeface="Arial Rounded"/>
                <a:cs typeface="Arial Rounded"/>
                <a:sym typeface="Arial Rounded"/>
              </a:rPr>
              <a:t> and Literacy Instruction</a:t>
            </a:r>
            <a:endParaRPr>
              <a:solidFill>
                <a:srgbClr val="000000"/>
              </a:solidFill>
              <a:latin typeface="Arial Rounded"/>
              <a:ea typeface="Arial Rounded"/>
              <a:cs typeface="Arial Rounded"/>
              <a:sym typeface="Arial Rounded"/>
            </a:endParaRPr>
          </a:p>
          <a:p>
            <a:pPr indent="-342900" lvl="0" marL="342900" rtl="0" algn="l">
              <a:lnSpc>
                <a:spcPct val="90000"/>
              </a:lnSpc>
              <a:spcBef>
                <a:spcPts val="480"/>
              </a:spcBef>
              <a:spcAft>
                <a:spcPts val="0"/>
              </a:spcAft>
              <a:buClr>
                <a:srgbClr val="000000"/>
              </a:buClr>
              <a:buSzPts val="1800"/>
              <a:buFont typeface="Arial Rounded"/>
              <a:buChar char="●"/>
            </a:pPr>
            <a:r>
              <a:rPr lang="en-US" sz="2400">
                <a:solidFill>
                  <a:srgbClr val="000000"/>
                </a:solidFill>
                <a:latin typeface="Arial Rounded"/>
                <a:ea typeface="Arial Rounded"/>
                <a:cs typeface="Arial Rounded"/>
                <a:sym typeface="Arial Rounded"/>
              </a:rPr>
              <a:t>Letterland Lesson</a:t>
            </a:r>
            <a:endParaRPr i="1" sz="1900">
              <a:solidFill>
                <a:srgbClr val="000000"/>
              </a:solidFill>
              <a:latin typeface="Arial Rounded"/>
              <a:ea typeface="Arial Rounded"/>
              <a:cs typeface="Arial Rounded"/>
              <a:sym typeface="Arial Rounded"/>
            </a:endParaRPr>
          </a:p>
          <a:p>
            <a:pPr indent="-342900" lvl="0" marL="342900" rtl="0" algn="l">
              <a:lnSpc>
                <a:spcPct val="90000"/>
              </a:lnSpc>
              <a:spcBef>
                <a:spcPts val="480"/>
              </a:spcBef>
              <a:spcAft>
                <a:spcPts val="0"/>
              </a:spcAft>
              <a:buClr>
                <a:srgbClr val="000000"/>
              </a:buClr>
              <a:buSzPts val="1800"/>
              <a:buFont typeface="Arial Rounded"/>
              <a:buChar char="●"/>
            </a:pPr>
            <a:r>
              <a:rPr lang="en-US" sz="2400">
                <a:solidFill>
                  <a:srgbClr val="000000"/>
                </a:solidFill>
                <a:latin typeface="Arial Rounded"/>
                <a:ea typeface="Arial Rounded"/>
                <a:cs typeface="Arial Rounded"/>
                <a:sym typeface="Arial Rounded"/>
              </a:rPr>
              <a:t>Recess</a:t>
            </a:r>
            <a:endParaRPr>
              <a:solidFill>
                <a:srgbClr val="000000"/>
              </a:solidFill>
              <a:latin typeface="Arial Rounded"/>
              <a:ea typeface="Arial Rounded"/>
              <a:cs typeface="Arial Rounded"/>
              <a:sym typeface="Arial Rounded"/>
            </a:endParaRPr>
          </a:p>
          <a:p>
            <a:pPr indent="-342900" lvl="0" marL="342900" rtl="0" algn="l">
              <a:lnSpc>
                <a:spcPct val="90000"/>
              </a:lnSpc>
              <a:spcBef>
                <a:spcPts val="480"/>
              </a:spcBef>
              <a:spcAft>
                <a:spcPts val="0"/>
              </a:spcAft>
              <a:buClr>
                <a:srgbClr val="000000"/>
              </a:buClr>
              <a:buSzPts val="1800"/>
              <a:buFont typeface="Arial Rounded"/>
              <a:buChar char="●"/>
            </a:pPr>
            <a:r>
              <a:rPr lang="en-US" sz="2400">
                <a:solidFill>
                  <a:srgbClr val="000000"/>
                </a:solidFill>
                <a:latin typeface="Arial Rounded"/>
                <a:ea typeface="Arial Rounded"/>
                <a:cs typeface="Arial Rounded"/>
                <a:sym typeface="Arial Rounded"/>
              </a:rPr>
              <a:t>Lunch</a:t>
            </a:r>
            <a:endParaRPr>
              <a:solidFill>
                <a:srgbClr val="000000"/>
              </a:solidFill>
              <a:latin typeface="Arial Rounded"/>
              <a:ea typeface="Arial Rounded"/>
              <a:cs typeface="Arial Rounded"/>
              <a:sym typeface="Arial Rounded"/>
            </a:endParaRPr>
          </a:p>
          <a:p>
            <a:pPr indent="-342900" lvl="0" marL="342900" rtl="0" algn="l">
              <a:lnSpc>
                <a:spcPct val="90000"/>
              </a:lnSpc>
              <a:spcBef>
                <a:spcPts val="480"/>
              </a:spcBef>
              <a:spcAft>
                <a:spcPts val="0"/>
              </a:spcAft>
              <a:buClr>
                <a:srgbClr val="000000"/>
              </a:buClr>
              <a:buSzPts val="1800"/>
              <a:buFont typeface="Arial Rounded"/>
              <a:buChar char="●"/>
            </a:pPr>
            <a:r>
              <a:rPr lang="en-US" sz="2400">
                <a:solidFill>
                  <a:srgbClr val="000000"/>
                </a:solidFill>
                <a:latin typeface="Arial Rounded"/>
                <a:ea typeface="Arial Rounded"/>
                <a:cs typeface="Arial Rounded"/>
                <a:sym typeface="Arial Rounded"/>
              </a:rPr>
              <a:t>Specials</a:t>
            </a:r>
            <a:endParaRPr i="1" sz="2000">
              <a:solidFill>
                <a:srgbClr val="000000"/>
              </a:solidFill>
              <a:latin typeface="Arial Rounded"/>
              <a:ea typeface="Arial Rounded"/>
              <a:cs typeface="Arial Rounded"/>
              <a:sym typeface="Arial Rounded"/>
            </a:endParaRPr>
          </a:p>
          <a:p>
            <a:pPr indent="-342900" lvl="0" marL="342900" rtl="0" algn="l">
              <a:lnSpc>
                <a:spcPct val="90000"/>
              </a:lnSpc>
              <a:spcBef>
                <a:spcPts val="480"/>
              </a:spcBef>
              <a:spcAft>
                <a:spcPts val="0"/>
              </a:spcAft>
              <a:buClr>
                <a:srgbClr val="000000"/>
              </a:buClr>
              <a:buSzPts val="1800"/>
              <a:buFont typeface="Arial Rounded"/>
              <a:buChar char="●"/>
            </a:pPr>
            <a:r>
              <a:rPr i="0" lang="en-US" sz="2400" u="none">
                <a:solidFill>
                  <a:srgbClr val="000000"/>
                </a:solidFill>
                <a:latin typeface="Arial Rounded"/>
                <a:ea typeface="Arial Rounded"/>
                <a:cs typeface="Arial Rounded"/>
                <a:sym typeface="Arial Rounded"/>
              </a:rPr>
              <a:t>Math</a:t>
            </a:r>
            <a:endParaRPr>
              <a:solidFill>
                <a:srgbClr val="000000"/>
              </a:solidFill>
              <a:latin typeface="Arial Rounded"/>
              <a:ea typeface="Arial Rounded"/>
              <a:cs typeface="Arial Rounded"/>
              <a:sym typeface="Arial Rounded"/>
            </a:endParaRPr>
          </a:p>
          <a:p>
            <a:pPr indent="-342900" lvl="0" marL="342900" rtl="0" algn="l">
              <a:lnSpc>
                <a:spcPct val="90000"/>
              </a:lnSpc>
              <a:spcBef>
                <a:spcPts val="480"/>
              </a:spcBef>
              <a:spcAft>
                <a:spcPts val="0"/>
              </a:spcAft>
              <a:buClr>
                <a:srgbClr val="000000"/>
              </a:buClr>
              <a:buSzPts val="1800"/>
              <a:buFont typeface="Arial Rounded"/>
              <a:buChar char="●"/>
            </a:pPr>
            <a:r>
              <a:rPr i="0" lang="en-US" sz="2400" u="none">
                <a:solidFill>
                  <a:srgbClr val="000000"/>
                </a:solidFill>
                <a:latin typeface="Arial Rounded"/>
                <a:ea typeface="Arial Rounded"/>
                <a:cs typeface="Arial Rounded"/>
                <a:sym typeface="Arial Rounded"/>
              </a:rPr>
              <a:t>Snack</a:t>
            </a:r>
            <a:endParaRPr>
              <a:solidFill>
                <a:srgbClr val="000000"/>
              </a:solidFill>
              <a:latin typeface="Arial Rounded"/>
              <a:ea typeface="Arial Rounded"/>
              <a:cs typeface="Arial Rounded"/>
              <a:sym typeface="Arial Rounded"/>
            </a:endParaRPr>
          </a:p>
          <a:p>
            <a:pPr indent="-342900" lvl="0" marL="342900" rtl="0" algn="l">
              <a:lnSpc>
                <a:spcPct val="90000"/>
              </a:lnSpc>
              <a:spcBef>
                <a:spcPts val="480"/>
              </a:spcBef>
              <a:spcAft>
                <a:spcPts val="0"/>
              </a:spcAft>
              <a:buClr>
                <a:srgbClr val="000000"/>
              </a:buClr>
              <a:buSzPts val="1800"/>
              <a:buFont typeface="Arial Rounded"/>
              <a:buChar char="●"/>
            </a:pPr>
            <a:r>
              <a:rPr i="0" lang="en-US" sz="2400" u="none">
                <a:solidFill>
                  <a:srgbClr val="000000"/>
                </a:solidFill>
                <a:latin typeface="Arial Rounded"/>
                <a:ea typeface="Arial Rounded"/>
                <a:cs typeface="Arial Rounded"/>
                <a:sym typeface="Arial Rounded"/>
              </a:rPr>
              <a:t>Science/Social S</a:t>
            </a:r>
            <a:r>
              <a:rPr lang="en-US" sz="2400">
                <a:solidFill>
                  <a:srgbClr val="000000"/>
                </a:solidFill>
                <a:latin typeface="Arial Rounded"/>
                <a:ea typeface="Arial Rounded"/>
                <a:cs typeface="Arial Rounded"/>
                <a:sym typeface="Arial Rounded"/>
              </a:rPr>
              <a:t>tudies</a:t>
            </a:r>
            <a:endParaRPr sz="2400">
              <a:solidFill>
                <a:srgbClr val="000000"/>
              </a:solidFill>
              <a:latin typeface="Arial Rounded"/>
              <a:ea typeface="Arial Rounded"/>
              <a:cs typeface="Arial Rounded"/>
              <a:sym typeface="Arial Rounded"/>
            </a:endParaRPr>
          </a:p>
          <a:p>
            <a:pPr indent="0" lvl="0" marL="0" rtl="0" algn="ctr">
              <a:lnSpc>
                <a:spcPct val="90000"/>
              </a:lnSpc>
              <a:spcBef>
                <a:spcPts val="480"/>
              </a:spcBef>
              <a:spcAft>
                <a:spcPts val="0"/>
              </a:spcAft>
              <a:buSzPts val="1350"/>
              <a:buNone/>
            </a:pPr>
            <a:r>
              <a:rPr i="1" lang="en-US" sz="1500">
                <a:solidFill>
                  <a:srgbClr val="000000"/>
                </a:solidFill>
                <a:latin typeface="Arial Rounded"/>
                <a:ea typeface="Arial Rounded"/>
                <a:cs typeface="Arial Rounded"/>
                <a:sym typeface="Arial Rounded"/>
              </a:rPr>
              <a:t>*May change slightly*</a:t>
            </a:r>
            <a:endParaRPr i="1" sz="1500">
              <a:solidFill>
                <a:srgbClr val="000000"/>
              </a:solidFill>
              <a:latin typeface="Arial Rounded"/>
              <a:ea typeface="Arial Rounded"/>
              <a:cs typeface="Arial Rounded"/>
              <a:sym typeface="Arial Rounded"/>
            </a:endParaRPr>
          </a:p>
        </p:txBody>
      </p:sp>
      <p:pic>
        <p:nvPicPr>
          <p:cNvPr id="231" name="Google Shape;231;g8cac070eea_0_0"/>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6"/>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i="0" lang="en-US" sz="3800" u="none">
                <a:solidFill>
                  <a:srgbClr val="008000"/>
                </a:solidFill>
                <a:latin typeface="Arial Rounded"/>
                <a:ea typeface="Arial Rounded"/>
                <a:cs typeface="Arial Rounded"/>
                <a:sym typeface="Arial Rounded"/>
              </a:rPr>
              <a:t>Kindergarten Curriculum</a:t>
            </a:r>
            <a:endParaRPr sz="3800">
              <a:latin typeface="Arial Rounded"/>
              <a:ea typeface="Arial Rounded"/>
              <a:cs typeface="Arial Rounded"/>
              <a:sym typeface="Arial Rounded"/>
            </a:endParaRPr>
          </a:p>
        </p:txBody>
      </p:sp>
      <p:sp>
        <p:nvSpPr>
          <p:cNvPr id="237" name="Google Shape;237;p6"/>
          <p:cNvSpPr txBox="1"/>
          <p:nvPr>
            <p:ph idx="1" type="body"/>
          </p:nvPr>
        </p:nvSpPr>
        <p:spPr>
          <a:xfrm>
            <a:off x="877950" y="2495300"/>
            <a:ext cx="8457600" cy="3979800"/>
          </a:xfrm>
          <a:prstGeom prst="rect">
            <a:avLst/>
          </a:prstGeom>
          <a:noFill/>
          <a:ln>
            <a:noFill/>
          </a:ln>
        </p:spPr>
        <p:txBody>
          <a:bodyPr anchorCtr="0" anchor="t" bIns="45700" lIns="91425" spcFirstLastPara="1" rIns="91425" wrap="square" tIns="45700">
            <a:noAutofit/>
          </a:bodyPr>
          <a:lstStyle/>
          <a:p>
            <a:pPr indent="-342900" lvl="0" marL="342900" rtl="0" algn="ctr">
              <a:lnSpc>
                <a:spcPct val="100000"/>
              </a:lnSpc>
              <a:spcBef>
                <a:spcPts val="560"/>
              </a:spcBef>
              <a:spcAft>
                <a:spcPts val="0"/>
              </a:spcAft>
              <a:buSzPts val="2100"/>
              <a:buNone/>
            </a:pPr>
            <a:r>
              <a:rPr lang="en-US" sz="2700" u="sng">
                <a:solidFill>
                  <a:schemeClr val="hlink"/>
                </a:solidFill>
                <a:latin typeface="Arial Rounded"/>
                <a:ea typeface="Arial Rounded"/>
                <a:cs typeface="Arial Rounded"/>
                <a:sym typeface="Arial Rounded"/>
                <a:hlinkClick r:id="rId3"/>
              </a:rPr>
              <a:t>Kindergarten Quick Reference Guide</a:t>
            </a:r>
            <a:endParaRPr sz="2700">
              <a:latin typeface="Arial Rounded"/>
              <a:ea typeface="Arial Rounded"/>
              <a:cs typeface="Arial Rounded"/>
              <a:sym typeface="Arial Rounded"/>
            </a:endParaRPr>
          </a:p>
          <a:p>
            <a:pPr indent="-342900" lvl="0" marL="342900" rtl="0" algn="ctr">
              <a:lnSpc>
                <a:spcPct val="100000"/>
              </a:lnSpc>
              <a:spcBef>
                <a:spcPts val="560"/>
              </a:spcBef>
              <a:spcAft>
                <a:spcPts val="0"/>
              </a:spcAft>
              <a:buSzPts val="2100"/>
              <a:buNone/>
            </a:pPr>
            <a:r>
              <a:rPr lang="en-US" sz="2700" u="sng">
                <a:solidFill>
                  <a:schemeClr val="hlink"/>
                </a:solidFill>
                <a:latin typeface="Arial Rounded"/>
                <a:ea typeface="Arial Rounded"/>
                <a:cs typeface="Arial Rounded"/>
                <a:sym typeface="Arial Rounded"/>
                <a:hlinkClick r:id="rId4"/>
              </a:rPr>
              <a:t>NC DPI Standard Course of Study</a:t>
            </a:r>
            <a:endParaRPr sz="2700">
              <a:latin typeface="Arial Rounded"/>
              <a:ea typeface="Arial Rounded"/>
              <a:cs typeface="Arial Rounded"/>
              <a:sym typeface="Arial Rounded"/>
            </a:endParaRPr>
          </a:p>
          <a:p>
            <a:pPr indent="-342900" lvl="0" marL="342900" rtl="0" algn="ctr">
              <a:lnSpc>
                <a:spcPct val="100000"/>
              </a:lnSpc>
              <a:spcBef>
                <a:spcPts val="560"/>
              </a:spcBef>
              <a:spcAft>
                <a:spcPts val="0"/>
              </a:spcAft>
              <a:buSzPts val="2100"/>
              <a:buNone/>
            </a:pPr>
            <a:r>
              <a:t/>
            </a:r>
            <a:endParaRPr sz="2700">
              <a:latin typeface="Arial Rounded"/>
              <a:ea typeface="Arial Rounded"/>
              <a:cs typeface="Arial Rounded"/>
              <a:sym typeface="Arial Rounded"/>
            </a:endParaRPr>
          </a:p>
          <a:p>
            <a:pPr indent="-342900" lvl="0" marL="342900" rtl="0" algn="l">
              <a:lnSpc>
                <a:spcPct val="100000"/>
              </a:lnSpc>
              <a:spcBef>
                <a:spcPts val="560"/>
              </a:spcBef>
              <a:spcAft>
                <a:spcPts val="0"/>
              </a:spcAft>
              <a:buSzPts val="2100"/>
              <a:buNone/>
            </a:pPr>
            <a:r>
              <a:rPr lang="en-US" sz="2200">
                <a:solidFill>
                  <a:srgbClr val="008000"/>
                </a:solidFill>
              </a:rPr>
              <a:t>By the end of the year, kindergarten students will be able to:</a:t>
            </a:r>
            <a:endParaRPr b="1" sz="6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600">
                <a:solidFill>
                  <a:srgbClr val="000000"/>
                </a:solidFill>
                <a:highlight>
                  <a:srgbClr val="FFFFFF"/>
                </a:highlight>
                <a:latin typeface="Calibri"/>
                <a:ea typeface="Calibri"/>
                <a:cs typeface="Calibri"/>
                <a:sym typeface="Calibri"/>
              </a:rPr>
              <a:t>-Identify all letter names and sounds (upper and lowercase letters).</a:t>
            </a:r>
            <a:endParaRPr sz="16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600">
                <a:solidFill>
                  <a:srgbClr val="000000"/>
                </a:solidFill>
                <a:highlight>
                  <a:srgbClr val="FFFFFF"/>
                </a:highlight>
                <a:latin typeface="Calibri"/>
                <a:ea typeface="Calibri"/>
                <a:cs typeface="Calibri"/>
                <a:sym typeface="Calibri"/>
              </a:rPr>
              <a:t>-Read simple words by "sounding them out".  Example: top, sick, dogs, etc.</a:t>
            </a:r>
            <a:endParaRPr sz="16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600">
                <a:solidFill>
                  <a:srgbClr val="000000"/>
                </a:solidFill>
                <a:highlight>
                  <a:srgbClr val="FFFFFF"/>
                </a:highlight>
                <a:latin typeface="Calibri"/>
                <a:ea typeface="Calibri"/>
                <a:cs typeface="Calibri"/>
                <a:sym typeface="Calibri"/>
              </a:rPr>
              <a:t>-Identify high frequency words by sight, that can not be sounded out.  Example: the, are, said</a:t>
            </a:r>
            <a:endParaRPr sz="16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600">
                <a:solidFill>
                  <a:srgbClr val="000000"/>
                </a:solidFill>
                <a:highlight>
                  <a:srgbClr val="FFFFFF"/>
                </a:highlight>
                <a:latin typeface="Calibri"/>
                <a:ea typeface="Calibri"/>
                <a:cs typeface="Calibri"/>
                <a:sym typeface="Calibri"/>
              </a:rPr>
              <a:t>-Identify the characters, setting, and events of a story when read to.</a:t>
            </a:r>
            <a:endParaRPr sz="16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600">
                <a:solidFill>
                  <a:srgbClr val="000000"/>
                </a:solidFill>
                <a:highlight>
                  <a:srgbClr val="FFFFFF"/>
                </a:highlight>
                <a:latin typeface="Calibri"/>
                <a:ea typeface="Calibri"/>
                <a:cs typeface="Calibri"/>
                <a:sym typeface="Calibri"/>
              </a:rPr>
              <a:t>-Count to 100 by 1s and 10s.</a:t>
            </a:r>
            <a:endParaRPr sz="16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600">
                <a:solidFill>
                  <a:srgbClr val="000000"/>
                </a:solidFill>
                <a:highlight>
                  <a:srgbClr val="FFFFFF"/>
                </a:highlight>
                <a:latin typeface="Calibri"/>
                <a:ea typeface="Calibri"/>
                <a:cs typeface="Calibri"/>
                <a:sym typeface="Calibri"/>
              </a:rPr>
              <a:t>-Write numbers 0-20.</a:t>
            </a:r>
            <a:endParaRPr sz="16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600">
                <a:solidFill>
                  <a:srgbClr val="000000"/>
                </a:solidFill>
                <a:highlight>
                  <a:srgbClr val="FFFFFF"/>
                </a:highlight>
                <a:latin typeface="Calibri"/>
                <a:ea typeface="Calibri"/>
                <a:cs typeface="Calibri"/>
                <a:sym typeface="Calibri"/>
              </a:rPr>
              <a:t>-Solve addition and subtraction story problems within ten by drawing a picture.</a:t>
            </a:r>
            <a:endParaRPr sz="1600">
              <a:solidFill>
                <a:srgbClr val="000000"/>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000000"/>
              </a:solidFill>
              <a:highlight>
                <a:srgbClr val="FFFFFF"/>
              </a:highlight>
              <a:latin typeface="Calibri"/>
              <a:ea typeface="Calibri"/>
              <a:cs typeface="Calibri"/>
              <a:sym typeface="Calibri"/>
            </a:endParaRPr>
          </a:p>
          <a:p>
            <a:pPr indent="-342900" lvl="0" marL="342900" rtl="0" algn="l">
              <a:lnSpc>
                <a:spcPct val="100000"/>
              </a:lnSpc>
              <a:spcBef>
                <a:spcPts val="560"/>
              </a:spcBef>
              <a:spcAft>
                <a:spcPts val="0"/>
              </a:spcAft>
              <a:buSzPts val="2100"/>
              <a:buNone/>
            </a:pPr>
            <a:r>
              <a:t/>
            </a:r>
            <a:endParaRPr>
              <a:solidFill>
                <a:srgbClr val="008000"/>
              </a:solidFill>
            </a:endParaRPr>
          </a:p>
          <a:p>
            <a:pPr indent="-209550" lvl="0" marL="342900" rtl="0" algn="l">
              <a:lnSpc>
                <a:spcPct val="100000"/>
              </a:lnSpc>
              <a:spcBef>
                <a:spcPts val="560"/>
              </a:spcBef>
              <a:spcAft>
                <a:spcPts val="0"/>
              </a:spcAft>
              <a:buSzPts val="2100"/>
              <a:buNone/>
            </a:pPr>
            <a:r>
              <a:t/>
            </a:r>
            <a:endParaRPr b="0" i="0" sz="2800" u="none">
              <a:solidFill>
                <a:srgbClr val="008000"/>
              </a:solidFill>
              <a:latin typeface="Arial"/>
              <a:ea typeface="Arial"/>
              <a:cs typeface="Arial"/>
              <a:sym typeface="Arial"/>
            </a:endParaRPr>
          </a:p>
        </p:txBody>
      </p:sp>
      <p:pic>
        <p:nvPicPr>
          <p:cNvPr id="238" name="Google Shape;238;p6"/>
          <p:cNvPicPr preferRelativeResize="0"/>
          <p:nvPr/>
        </p:nvPicPr>
        <p:blipFill rotWithShape="1">
          <a:blip r:embed="rId5">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7"/>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lang="en-US" sz="3800">
                <a:solidFill>
                  <a:srgbClr val="008000"/>
                </a:solidFill>
                <a:latin typeface="Arial Rounded"/>
                <a:ea typeface="Arial Rounded"/>
                <a:cs typeface="Arial Rounded"/>
                <a:sym typeface="Arial Rounded"/>
              </a:rPr>
              <a:t>Instructional </a:t>
            </a:r>
            <a:r>
              <a:rPr i="0" lang="en-US" sz="3800" u="none">
                <a:solidFill>
                  <a:srgbClr val="008000"/>
                </a:solidFill>
                <a:latin typeface="Arial Rounded"/>
                <a:ea typeface="Arial Rounded"/>
                <a:cs typeface="Arial Rounded"/>
                <a:sym typeface="Arial Rounded"/>
              </a:rPr>
              <a:t>Benchmarks</a:t>
            </a:r>
            <a:endParaRPr sz="3800">
              <a:latin typeface="Arial Rounded"/>
              <a:ea typeface="Arial Rounded"/>
              <a:cs typeface="Arial Rounded"/>
              <a:sym typeface="Arial Rounded"/>
            </a:endParaRPr>
          </a:p>
        </p:txBody>
      </p:sp>
      <p:sp>
        <p:nvSpPr>
          <p:cNvPr id="244" name="Google Shape;244;p7"/>
          <p:cNvSpPr txBox="1"/>
          <p:nvPr>
            <p:ph idx="1" type="body"/>
          </p:nvPr>
        </p:nvSpPr>
        <p:spPr>
          <a:xfrm>
            <a:off x="800100" y="2601425"/>
            <a:ext cx="7848600" cy="4072200"/>
          </a:xfrm>
          <a:prstGeom prst="rect">
            <a:avLst/>
          </a:prstGeom>
          <a:noFill/>
          <a:ln>
            <a:noFill/>
          </a:ln>
        </p:spPr>
        <p:txBody>
          <a:bodyPr anchorCtr="0" anchor="t" bIns="45700" lIns="91425" spcFirstLastPara="1" rIns="91425" wrap="square" tIns="45700">
            <a:noAutofit/>
          </a:bodyPr>
          <a:lstStyle/>
          <a:p>
            <a:pPr indent="-342900" lvl="0" marL="342900" rtl="0" algn="just">
              <a:lnSpc>
                <a:spcPct val="90000"/>
              </a:lnSpc>
              <a:spcBef>
                <a:spcPts val="0"/>
              </a:spcBef>
              <a:spcAft>
                <a:spcPts val="0"/>
              </a:spcAft>
              <a:buClr>
                <a:srgbClr val="000000"/>
              </a:buClr>
              <a:buSzPts val="1725"/>
              <a:buFont typeface="Arial Rounded"/>
              <a:buChar char="●"/>
            </a:pPr>
            <a:r>
              <a:rPr i="0" lang="en-US" sz="2300" u="none">
                <a:solidFill>
                  <a:srgbClr val="000000"/>
                </a:solidFill>
                <a:latin typeface="Arial Rounded"/>
                <a:ea typeface="Arial Rounded"/>
                <a:cs typeface="Arial Rounded"/>
                <a:sym typeface="Arial Rounded"/>
              </a:rPr>
              <a:t>Wake County requires that students meet “Kindergarten Benchmarks” in order to be promoted</a:t>
            </a:r>
            <a:r>
              <a:rPr lang="en-US" sz="2300">
                <a:solidFill>
                  <a:srgbClr val="000000"/>
                </a:solidFill>
                <a:latin typeface="Arial Rounded"/>
                <a:ea typeface="Arial Rounded"/>
                <a:cs typeface="Arial Rounded"/>
                <a:sym typeface="Arial Rounded"/>
              </a:rPr>
              <a:t> </a:t>
            </a:r>
            <a:r>
              <a:rPr i="0" lang="en-US" sz="2300" u="none">
                <a:solidFill>
                  <a:srgbClr val="000000"/>
                </a:solidFill>
                <a:latin typeface="Arial Rounded"/>
                <a:ea typeface="Arial Rounded"/>
                <a:cs typeface="Arial Rounded"/>
                <a:sym typeface="Arial Rounded"/>
              </a:rPr>
              <a:t>to </a:t>
            </a:r>
            <a:r>
              <a:rPr lang="en-US" sz="2300">
                <a:solidFill>
                  <a:srgbClr val="000000"/>
                </a:solidFill>
                <a:latin typeface="Arial Rounded"/>
                <a:ea typeface="Arial Rounded"/>
                <a:cs typeface="Arial Rounded"/>
                <a:sym typeface="Arial Rounded"/>
              </a:rPr>
              <a:t>F</a:t>
            </a:r>
            <a:r>
              <a:rPr i="0" lang="en-US" sz="2300" u="none">
                <a:solidFill>
                  <a:srgbClr val="000000"/>
                </a:solidFill>
                <a:latin typeface="Arial Rounded"/>
                <a:ea typeface="Arial Rounded"/>
                <a:cs typeface="Arial Rounded"/>
                <a:sym typeface="Arial Rounded"/>
              </a:rPr>
              <a:t>irst </a:t>
            </a:r>
            <a:r>
              <a:rPr lang="en-US" sz="2300">
                <a:solidFill>
                  <a:srgbClr val="000000"/>
                </a:solidFill>
                <a:latin typeface="Arial Rounded"/>
                <a:ea typeface="Arial Rounded"/>
                <a:cs typeface="Arial Rounded"/>
                <a:sym typeface="Arial Rounded"/>
              </a:rPr>
              <a:t>G</a:t>
            </a:r>
            <a:r>
              <a:rPr i="0" lang="en-US" sz="2300" u="none">
                <a:solidFill>
                  <a:srgbClr val="000000"/>
                </a:solidFill>
                <a:latin typeface="Arial Rounded"/>
                <a:ea typeface="Arial Rounded"/>
                <a:cs typeface="Arial Rounded"/>
                <a:sym typeface="Arial Rounded"/>
              </a:rPr>
              <a:t>rade.</a:t>
            </a:r>
            <a:endParaRPr>
              <a:solidFill>
                <a:srgbClr val="000000"/>
              </a:solidFill>
              <a:latin typeface="Arial Rounded"/>
              <a:ea typeface="Arial Rounded"/>
              <a:cs typeface="Arial Rounded"/>
              <a:sym typeface="Arial Rounded"/>
            </a:endParaRPr>
          </a:p>
          <a:p>
            <a:pPr indent="-233362" lvl="0" marL="342900" rtl="0" algn="l">
              <a:lnSpc>
                <a:spcPct val="90000"/>
              </a:lnSpc>
              <a:spcBef>
                <a:spcPts val="460"/>
              </a:spcBef>
              <a:spcAft>
                <a:spcPts val="0"/>
              </a:spcAft>
              <a:buClr>
                <a:schemeClr val="dk1"/>
              </a:buClr>
              <a:buSzPts val="1725"/>
              <a:buFont typeface="Noto Sans Symbols"/>
              <a:buNone/>
            </a:pPr>
            <a:r>
              <a:t/>
            </a:r>
            <a:endParaRPr i="0" sz="2300" u="none">
              <a:solidFill>
                <a:srgbClr val="000000"/>
              </a:solidFill>
              <a:latin typeface="Arial Rounded"/>
              <a:ea typeface="Arial Rounded"/>
              <a:cs typeface="Arial Rounded"/>
              <a:sym typeface="Arial Rounded"/>
            </a:endParaRPr>
          </a:p>
          <a:p>
            <a:pPr indent="-342900" lvl="0" marL="342900" rtl="0" algn="just">
              <a:lnSpc>
                <a:spcPct val="90000"/>
              </a:lnSpc>
              <a:spcBef>
                <a:spcPts val="460"/>
              </a:spcBef>
              <a:spcAft>
                <a:spcPts val="0"/>
              </a:spcAft>
              <a:buClr>
                <a:srgbClr val="000000"/>
              </a:buClr>
              <a:buSzPts val="1725"/>
              <a:buFont typeface="Arial Rounded"/>
              <a:buChar char="●"/>
            </a:pPr>
            <a:r>
              <a:rPr i="0" lang="en-US" sz="2300" u="none">
                <a:solidFill>
                  <a:srgbClr val="000000"/>
                </a:solidFill>
                <a:latin typeface="Arial Rounded"/>
                <a:ea typeface="Arial Rounded"/>
                <a:cs typeface="Arial Rounded"/>
                <a:sym typeface="Arial Rounded"/>
              </a:rPr>
              <a:t>Your child’s teacher will keep you informed about your child’s progress at conferences and with report cards/progress reports. Progress reports &amp; report cards go home every quarter. </a:t>
            </a:r>
            <a:endParaRPr i="0" sz="2300" u="none">
              <a:solidFill>
                <a:srgbClr val="000000"/>
              </a:solidFill>
              <a:latin typeface="Arial Rounded"/>
              <a:ea typeface="Arial Rounded"/>
              <a:cs typeface="Arial Rounded"/>
              <a:sym typeface="Arial Rounded"/>
            </a:endParaRPr>
          </a:p>
          <a:p>
            <a:pPr indent="0" lvl="0" marL="0" rtl="0" algn="l">
              <a:lnSpc>
                <a:spcPct val="90000"/>
              </a:lnSpc>
              <a:spcBef>
                <a:spcPts val="460"/>
              </a:spcBef>
              <a:spcAft>
                <a:spcPts val="0"/>
              </a:spcAft>
              <a:buSzPts val="1350"/>
              <a:buNone/>
            </a:pPr>
            <a:r>
              <a:t/>
            </a:r>
            <a:endParaRPr sz="2300">
              <a:solidFill>
                <a:srgbClr val="000000"/>
              </a:solidFill>
              <a:latin typeface="Arial Rounded"/>
              <a:ea typeface="Arial Rounded"/>
              <a:cs typeface="Arial Rounded"/>
              <a:sym typeface="Arial Rounded"/>
            </a:endParaRPr>
          </a:p>
          <a:p>
            <a:pPr indent="-342900" lvl="0" marL="342900" rtl="0" algn="just">
              <a:lnSpc>
                <a:spcPct val="90000"/>
              </a:lnSpc>
              <a:spcBef>
                <a:spcPts val="460"/>
              </a:spcBef>
              <a:spcAft>
                <a:spcPts val="0"/>
              </a:spcAft>
              <a:buClr>
                <a:srgbClr val="000000"/>
              </a:buClr>
              <a:buSzPts val="1725"/>
              <a:buFont typeface="Arial Rounded"/>
              <a:buChar char="●"/>
            </a:pPr>
            <a:r>
              <a:rPr i="0" lang="en-US" sz="2300" u="none">
                <a:solidFill>
                  <a:srgbClr val="000000"/>
                </a:solidFill>
                <a:latin typeface="Arial Rounded"/>
                <a:ea typeface="Arial Rounded"/>
                <a:cs typeface="Arial Rounded"/>
                <a:sym typeface="Arial Rounded"/>
              </a:rPr>
              <a:t>Parent-Teacher conferences are held at the end of 1</a:t>
            </a:r>
            <a:r>
              <a:rPr baseline="30000" i="0" lang="en-US" sz="2300" u="none">
                <a:solidFill>
                  <a:srgbClr val="000000"/>
                </a:solidFill>
                <a:latin typeface="Arial Rounded"/>
                <a:ea typeface="Arial Rounded"/>
                <a:cs typeface="Arial Rounded"/>
                <a:sym typeface="Arial Rounded"/>
              </a:rPr>
              <a:t>st</a:t>
            </a:r>
            <a:r>
              <a:rPr i="0" lang="en-US" sz="2300" u="none">
                <a:solidFill>
                  <a:srgbClr val="000000"/>
                </a:solidFill>
                <a:latin typeface="Arial Rounded"/>
                <a:ea typeface="Arial Rounded"/>
                <a:cs typeface="Arial Rounded"/>
                <a:sym typeface="Arial Rounded"/>
              </a:rPr>
              <a:t> quarter and end of 2</a:t>
            </a:r>
            <a:r>
              <a:rPr baseline="30000" i="0" lang="en-US" sz="2300" u="none">
                <a:solidFill>
                  <a:srgbClr val="000000"/>
                </a:solidFill>
                <a:latin typeface="Arial Rounded"/>
                <a:ea typeface="Arial Rounded"/>
                <a:cs typeface="Arial Rounded"/>
                <a:sym typeface="Arial Rounded"/>
              </a:rPr>
              <a:t>nd</a:t>
            </a:r>
            <a:r>
              <a:rPr i="0" lang="en-US" sz="2300" u="none">
                <a:solidFill>
                  <a:srgbClr val="000000"/>
                </a:solidFill>
                <a:latin typeface="Arial Rounded"/>
                <a:ea typeface="Arial Rounded"/>
                <a:cs typeface="Arial Rounded"/>
                <a:sym typeface="Arial Rounded"/>
              </a:rPr>
              <a:t> quarter</a:t>
            </a:r>
            <a:r>
              <a:rPr lang="en-US" sz="2300">
                <a:solidFill>
                  <a:srgbClr val="000000"/>
                </a:solidFill>
                <a:latin typeface="Arial Rounded"/>
                <a:ea typeface="Arial Rounded"/>
                <a:cs typeface="Arial Rounded"/>
                <a:sym typeface="Arial Rounded"/>
              </a:rPr>
              <a:t>. </a:t>
            </a:r>
            <a:endParaRPr sz="2300">
              <a:solidFill>
                <a:srgbClr val="000000"/>
              </a:solidFill>
              <a:latin typeface="Arial Rounded"/>
              <a:ea typeface="Arial Rounded"/>
              <a:cs typeface="Arial Rounded"/>
              <a:sym typeface="Arial Rounded"/>
            </a:endParaRPr>
          </a:p>
          <a:p>
            <a:pPr indent="0" lvl="0" marL="342900" rtl="0" algn="ctr">
              <a:lnSpc>
                <a:spcPct val="90000"/>
              </a:lnSpc>
              <a:spcBef>
                <a:spcPts val="460"/>
              </a:spcBef>
              <a:spcAft>
                <a:spcPts val="0"/>
              </a:spcAft>
              <a:buSzPts val="1350"/>
              <a:buNone/>
            </a:pPr>
            <a:r>
              <a:rPr i="1" lang="en-US" sz="1600">
                <a:solidFill>
                  <a:srgbClr val="000000"/>
                </a:solidFill>
                <a:latin typeface="Arial Rounded"/>
                <a:ea typeface="Arial Rounded"/>
                <a:cs typeface="Arial Rounded"/>
                <a:sym typeface="Arial Rounded"/>
              </a:rPr>
              <a:t>(M</a:t>
            </a:r>
            <a:r>
              <a:rPr i="1" lang="en-US" sz="1600" u="none">
                <a:solidFill>
                  <a:srgbClr val="000000"/>
                </a:solidFill>
                <a:latin typeface="Arial Rounded"/>
                <a:ea typeface="Arial Rounded"/>
                <a:cs typeface="Arial Rounded"/>
                <a:sym typeface="Arial Rounded"/>
              </a:rPr>
              <a:t>ore frequently if desired/needed</a:t>
            </a:r>
            <a:r>
              <a:rPr i="1" lang="en-US" sz="1600">
                <a:solidFill>
                  <a:srgbClr val="000000"/>
                </a:solidFill>
                <a:latin typeface="Arial Rounded"/>
                <a:ea typeface="Arial Rounded"/>
                <a:cs typeface="Arial Rounded"/>
                <a:sym typeface="Arial Rounded"/>
              </a:rPr>
              <a:t>)</a:t>
            </a:r>
            <a:endParaRPr i="1" sz="2100">
              <a:solidFill>
                <a:srgbClr val="000000"/>
              </a:solidFill>
              <a:latin typeface="Arial Rounded"/>
              <a:ea typeface="Arial Rounded"/>
              <a:cs typeface="Arial Rounded"/>
              <a:sym typeface="Arial Rounded"/>
            </a:endParaRPr>
          </a:p>
        </p:txBody>
      </p:sp>
      <p:pic>
        <p:nvPicPr>
          <p:cNvPr id="245" name="Google Shape;245;p7"/>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9"/>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i="0" lang="en-US" sz="3800" u="none">
                <a:solidFill>
                  <a:srgbClr val="008000"/>
                </a:solidFill>
                <a:latin typeface="Arial Rounded"/>
                <a:ea typeface="Arial Rounded"/>
                <a:cs typeface="Arial Rounded"/>
                <a:sym typeface="Arial Rounded"/>
              </a:rPr>
              <a:t>Goals for York K Teachers</a:t>
            </a:r>
            <a:endParaRPr sz="3800">
              <a:latin typeface="Arial Rounded"/>
              <a:ea typeface="Arial Rounded"/>
              <a:cs typeface="Arial Rounded"/>
              <a:sym typeface="Arial Rounded"/>
            </a:endParaRPr>
          </a:p>
        </p:txBody>
      </p:sp>
      <p:sp>
        <p:nvSpPr>
          <p:cNvPr id="251" name="Google Shape;251;p9"/>
          <p:cNvSpPr txBox="1"/>
          <p:nvPr>
            <p:ph idx="1" type="body"/>
          </p:nvPr>
        </p:nvSpPr>
        <p:spPr>
          <a:xfrm>
            <a:off x="838200" y="2362200"/>
            <a:ext cx="7692900" cy="40980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0000"/>
              </a:buClr>
              <a:buSzPts val="1800"/>
              <a:buFont typeface="Arial Rounded"/>
              <a:buChar char="●"/>
            </a:pPr>
            <a:r>
              <a:rPr i="0" lang="en-US" sz="2400" u="none">
                <a:solidFill>
                  <a:srgbClr val="000000"/>
                </a:solidFill>
                <a:latin typeface="Arial Rounded"/>
                <a:ea typeface="Arial Rounded"/>
                <a:cs typeface="Arial Rounded"/>
                <a:sym typeface="Arial Rounded"/>
              </a:rPr>
              <a:t>To provide a nurturing, safe, environment in which all students learn.</a:t>
            </a:r>
            <a:endParaRPr>
              <a:solidFill>
                <a:srgbClr val="000000"/>
              </a:solidFill>
              <a:latin typeface="Arial Rounded"/>
              <a:ea typeface="Arial Rounded"/>
              <a:cs typeface="Arial Rounded"/>
              <a:sym typeface="Arial Rounded"/>
            </a:endParaRPr>
          </a:p>
          <a:p>
            <a:pPr indent="-228600" lvl="0" marL="342900" rtl="0" algn="l">
              <a:lnSpc>
                <a:spcPct val="100000"/>
              </a:lnSpc>
              <a:spcBef>
                <a:spcPts val="480"/>
              </a:spcBef>
              <a:spcAft>
                <a:spcPts val="0"/>
              </a:spcAft>
              <a:buClr>
                <a:schemeClr val="dk1"/>
              </a:buClr>
              <a:buSzPts val="1800"/>
              <a:buFont typeface="Noto Sans Symbols"/>
              <a:buNone/>
            </a:pPr>
            <a:r>
              <a:t/>
            </a:r>
            <a:endParaRPr i="0" sz="2400" u="none">
              <a:solidFill>
                <a:srgbClr val="000000"/>
              </a:solidFill>
              <a:latin typeface="Arial Rounded"/>
              <a:ea typeface="Arial Rounded"/>
              <a:cs typeface="Arial Rounded"/>
              <a:sym typeface="Arial Rounded"/>
            </a:endParaRPr>
          </a:p>
          <a:p>
            <a:pPr indent="-342900" lvl="0" marL="342900" rtl="0" algn="l">
              <a:lnSpc>
                <a:spcPct val="100000"/>
              </a:lnSpc>
              <a:spcBef>
                <a:spcPts val="480"/>
              </a:spcBef>
              <a:spcAft>
                <a:spcPts val="0"/>
              </a:spcAft>
              <a:buClr>
                <a:srgbClr val="000000"/>
              </a:buClr>
              <a:buSzPts val="1800"/>
              <a:buFont typeface="Arial Rounded"/>
              <a:buChar char="●"/>
            </a:pPr>
            <a:r>
              <a:rPr i="0" lang="en-US" sz="2400" u="none">
                <a:solidFill>
                  <a:srgbClr val="000000"/>
                </a:solidFill>
                <a:latin typeface="Arial Rounded"/>
                <a:ea typeface="Arial Rounded"/>
                <a:cs typeface="Arial Rounded"/>
                <a:sym typeface="Arial Rounded"/>
              </a:rPr>
              <a:t>To provide consistent communication to parents/families in reporting student progress, as well as concepts and skills being taught</a:t>
            </a:r>
            <a:r>
              <a:rPr lang="en-US" sz="2400">
                <a:solidFill>
                  <a:srgbClr val="000000"/>
                </a:solidFill>
                <a:latin typeface="Arial Rounded"/>
                <a:ea typeface="Arial Rounded"/>
                <a:cs typeface="Arial Rounded"/>
                <a:sym typeface="Arial Rounded"/>
              </a:rPr>
              <a:t>.</a:t>
            </a:r>
            <a:endParaRPr>
              <a:solidFill>
                <a:srgbClr val="000000"/>
              </a:solidFill>
              <a:latin typeface="Arial Rounded"/>
              <a:ea typeface="Arial Rounded"/>
              <a:cs typeface="Arial Rounded"/>
              <a:sym typeface="Arial Rounded"/>
            </a:endParaRPr>
          </a:p>
          <a:p>
            <a:pPr indent="-228600" lvl="0" marL="342900" rtl="0" algn="l">
              <a:lnSpc>
                <a:spcPct val="100000"/>
              </a:lnSpc>
              <a:spcBef>
                <a:spcPts val="480"/>
              </a:spcBef>
              <a:spcAft>
                <a:spcPts val="0"/>
              </a:spcAft>
              <a:buClr>
                <a:schemeClr val="dk1"/>
              </a:buClr>
              <a:buSzPts val="1800"/>
              <a:buFont typeface="Noto Sans Symbols"/>
              <a:buNone/>
            </a:pPr>
            <a:r>
              <a:t/>
            </a:r>
            <a:endParaRPr i="0" sz="2400" u="none">
              <a:solidFill>
                <a:srgbClr val="000000"/>
              </a:solidFill>
              <a:latin typeface="Arial Rounded"/>
              <a:ea typeface="Arial Rounded"/>
              <a:cs typeface="Arial Rounded"/>
              <a:sym typeface="Arial Rounded"/>
            </a:endParaRPr>
          </a:p>
          <a:p>
            <a:pPr indent="-342900" lvl="0" marL="342900" rtl="0" algn="l">
              <a:lnSpc>
                <a:spcPct val="100000"/>
              </a:lnSpc>
              <a:spcBef>
                <a:spcPts val="480"/>
              </a:spcBef>
              <a:spcAft>
                <a:spcPts val="0"/>
              </a:spcAft>
              <a:buClr>
                <a:srgbClr val="000000"/>
              </a:buClr>
              <a:buSzPts val="1800"/>
              <a:buFont typeface="Arial Rounded"/>
              <a:buChar char="●"/>
            </a:pPr>
            <a:r>
              <a:rPr i="0" lang="en-US" sz="2400" u="none">
                <a:solidFill>
                  <a:srgbClr val="000000"/>
                </a:solidFill>
                <a:latin typeface="Arial Rounded"/>
                <a:ea typeface="Arial Rounded"/>
                <a:cs typeface="Arial Rounded"/>
                <a:sym typeface="Arial Rounded"/>
              </a:rPr>
              <a:t>To provide opportunities to involve parents/families as active partners in education.</a:t>
            </a:r>
            <a:endParaRPr>
              <a:solidFill>
                <a:srgbClr val="000000"/>
              </a:solidFill>
              <a:latin typeface="Arial Rounded"/>
              <a:ea typeface="Arial Rounded"/>
              <a:cs typeface="Arial Rounded"/>
              <a:sym typeface="Arial Rounded"/>
            </a:endParaRPr>
          </a:p>
        </p:txBody>
      </p:sp>
      <p:pic>
        <p:nvPicPr>
          <p:cNvPr id="252" name="Google Shape;252;p9"/>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0"/>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lang="en-US" sz="4500">
                <a:solidFill>
                  <a:srgbClr val="008000"/>
                </a:solidFill>
                <a:latin typeface="Arial Rounded"/>
                <a:ea typeface="Arial Rounded"/>
                <a:cs typeface="Arial Rounded"/>
                <a:sym typeface="Arial Rounded"/>
              </a:rPr>
              <a:t>Family </a:t>
            </a:r>
            <a:r>
              <a:rPr i="0" lang="en-US" sz="4500" u="none">
                <a:solidFill>
                  <a:srgbClr val="008000"/>
                </a:solidFill>
                <a:latin typeface="Arial Rounded"/>
                <a:ea typeface="Arial Rounded"/>
                <a:cs typeface="Arial Rounded"/>
                <a:sym typeface="Arial Rounded"/>
              </a:rPr>
              <a:t>Goals</a:t>
            </a:r>
            <a:endParaRPr sz="4500">
              <a:latin typeface="Arial Rounded"/>
              <a:ea typeface="Arial Rounded"/>
              <a:cs typeface="Arial Rounded"/>
              <a:sym typeface="Arial Rounded"/>
            </a:endParaRPr>
          </a:p>
        </p:txBody>
      </p:sp>
      <p:sp>
        <p:nvSpPr>
          <p:cNvPr id="258" name="Google Shape;258;p10"/>
          <p:cNvSpPr txBox="1"/>
          <p:nvPr>
            <p:ph idx="1" type="body"/>
          </p:nvPr>
        </p:nvSpPr>
        <p:spPr>
          <a:xfrm>
            <a:off x="838200" y="2362200"/>
            <a:ext cx="7848600" cy="42672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1800"/>
              <a:buFont typeface="Arial Rounded"/>
              <a:buChar char="★"/>
            </a:pPr>
            <a:r>
              <a:rPr b="1" i="0" lang="en-US" sz="2400" u="none">
                <a:solidFill>
                  <a:srgbClr val="000000"/>
                </a:solidFill>
                <a:latin typeface="Arial Rounded"/>
                <a:ea typeface="Arial Rounded"/>
                <a:cs typeface="Arial Rounded"/>
                <a:sym typeface="Arial Rounded"/>
              </a:rPr>
              <a:t>Read to your child every night.</a:t>
            </a:r>
            <a:endParaRPr b="1">
              <a:solidFill>
                <a:srgbClr val="000000"/>
              </a:solidFill>
              <a:latin typeface="Arial Rounded"/>
              <a:ea typeface="Arial Rounded"/>
              <a:cs typeface="Arial Rounded"/>
              <a:sym typeface="Arial Rounded"/>
            </a:endParaRPr>
          </a:p>
          <a:p>
            <a:pPr indent="-228600" lvl="0" marL="342900" rtl="0" algn="l">
              <a:lnSpc>
                <a:spcPct val="90000"/>
              </a:lnSpc>
              <a:spcBef>
                <a:spcPts val="480"/>
              </a:spcBef>
              <a:spcAft>
                <a:spcPts val="0"/>
              </a:spcAft>
              <a:buClr>
                <a:schemeClr val="dk1"/>
              </a:buClr>
              <a:buSzPts val="1800"/>
              <a:buFont typeface="Noto Sans Symbols"/>
              <a:buNone/>
            </a:pPr>
            <a:r>
              <a:t/>
            </a:r>
            <a:endParaRPr i="0" sz="2400" u="none">
              <a:solidFill>
                <a:srgbClr val="000000"/>
              </a:solidFill>
              <a:latin typeface="Arial Rounded"/>
              <a:ea typeface="Arial Rounded"/>
              <a:cs typeface="Arial Rounded"/>
              <a:sym typeface="Arial Rounded"/>
            </a:endParaRPr>
          </a:p>
          <a:p>
            <a:pPr indent="-342900" lvl="0" marL="342900" rtl="0" algn="l">
              <a:lnSpc>
                <a:spcPct val="90000"/>
              </a:lnSpc>
              <a:spcBef>
                <a:spcPts val="480"/>
              </a:spcBef>
              <a:spcAft>
                <a:spcPts val="0"/>
              </a:spcAft>
              <a:buClr>
                <a:srgbClr val="000000"/>
              </a:buClr>
              <a:buSzPts val="1800"/>
              <a:buFont typeface="Arial Rounded"/>
              <a:buChar char="★"/>
            </a:pPr>
            <a:r>
              <a:rPr lang="en-US" sz="2400">
                <a:solidFill>
                  <a:srgbClr val="000000"/>
                </a:solidFill>
                <a:latin typeface="Arial Rounded"/>
                <a:ea typeface="Arial Rounded"/>
                <a:cs typeface="Arial Rounded"/>
                <a:sym typeface="Arial Rounded"/>
              </a:rPr>
              <a:t>Stay up to date on what your child is learning by reading the weekly newsletter and other communication from the teacher.</a:t>
            </a:r>
            <a:endParaRPr sz="2400">
              <a:solidFill>
                <a:srgbClr val="000000"/>
              </a:solidFill>
              <a:latin typeface="Arial Rounded"/>
              <a:ea typeface="Arial Rounded"/>
              <a:cs typeface="Arial Rounded"/>
              <a:sym typeface="Arial Rounded"/>
            </a:endParaRPr>
          </a:p>
          <a:p>
            <a:pPr indent="0" lvl="0" marL="342900" rtl="0" algn="l">
              <a:lnSpc>
                <a:spcPct val="90000"/>
              </a:lnSpc>
              <a:spcBef>
                <a:spcPts val="480"/>
              </a:spcBef>
              <a:spcAft>
                <a:spcPts val="0"/>
              </a:spcAft>
              <a:buSzPts val="1350"/>
              <a:buNone/>
            </a:pPr>
            <a:r>
              <a:t/>
            </a:r>
            <a:endParaRPr sz="2400">
              <a:solidFill>
                <a:srgbClr val="000000"/>
              </a:solidFill>
              <a:latin typeface="Arial Rounded"/>
              <a:ea typeface="Arial Rounded"/>
              <a:cs typeface="Arial Rounded"/>
              <a:sym typeface="Arial Rounded"/>
            </a:endParaRPr>
          </a:p>
          <a:p>
            <a:pPr indent="-342900" lvl="0" marL="342900" rtl="0" algn="l">
              <a:lnSpc>
                <a:spcPct val="90000"/>
              </a:lnSpc>
              <a:spcBef>
                <a:spcPts val="480"/>
              </a:spcBef>
              <a:spcAft>
                <a:spcPts val="0"/>
              </a:spcAft>
              <a:buClr>
                <a:srgbClr val="000000"/>
              </a:buClr>
              <a:buSzPts val="1800"/>
              <a:buFont typeface="Arial Rounded"/>
              <a:buChar char="★"/>
            </a:pPr>
            <a:r>
              <a:rPr i="0" lang="en-US" sz="2400" u="none">
                <a:solidFill>
                  <a:srgbClr val="000000"/>
                </a:solidFill>
                <a:latin typeface="Arial Rounded"/>
                <a:ea typeface="Arial Rounded"/>
                <a:cs typeface="Arial Rounded"/>
                <a:sym typeface="Arial Rounded"/>
              </a:rPr>
              <a:t>Provide support for activities and lessons being taught.</a:t>
            </a:r>
            <a:endParaRPr>
              <a:solidFill>
                <a:srgbClr val="000000"/>
              </a:solidFill>
              <a:latin typeface="Arial Rounded"/>
              <a:ea typeface="Arial Rounded"/>
              <a:cs typeface="Arial Rounded"/>
              <a:sym typeface="Arial Rounded"/>
            </a:endParaRPr>
          </a:p>
          <a:p>
            <a:pPr indent="-228600" lvl="0" marL="342900" rtl="0" algn="l">
              <a:lnSpc>
                <a:spcPct val="90000"/>
              </a:lnSpc>
              <a:spcBef>
                <a:spcPts val="480"/>
              </a:spcBef>
              <a:spcAft>
                <a:spcPts val="0"/>
              </a:spcAft>
              <a:buClr>
                <a:schemeClr val="dk1"/>
              </a:buClr>
              <a:buSzPts val="1800"/>
              <a:buFont typeface="Noto Sans Symbols"/>
              <a:buNone/>
            </a:pPr>
            <a:r>
              <a:t/>
            </a:r>
            <a:endParaRPr i="0" sz="2400" u="none">
              <a:solidFill>
                <a:srgbClr val="000000"/>
              </a:solidFill>
              <a:latin typeface="Arial Rounded"/>
              <a:ea typeface="Arial Rounded"/>
              <a:cs typeface="Arial Rounded"/>
              <a:sym typeface="Arial Rounded"/>
            </a:endParaRPr>
          </a:p>
          <a:p>
            <a:pPr indent="-342900" lvl="0" marL="342900" rtl="0" algn="l">
              <a:lnSpc>
                <a:spcPct val="90000"/>
              </a:lnSpc>
              <a:spcBef>
                <a:spcPts val="480"/>
              </a:spcBef>
              <a:spcAft>
                <a:spcPts val="0"/>
              </a:spcAft>
              <a:buClr>
                <a:srgbClr val="000000"/>
              </a:buClr>
              <a:buSzPts val="1800"/>
              <a:buFont typeface="Arial Rounded"/>
              <a:buChar char="★"/>
            </a:pPr>
            <a:r>
              <a:rPr i="0" lang="en-US" sz="2400" u="none">
                <a:solidFill>
                  <a:srgbClr val="000000"/>
                </a:solidFill>
                <a:latin typeface="Arial Rounded"/>
                <a:ea typeface="Arial Rounded"/>
                <a:cs typeface="Arial Rounded"/>
                <a:sym typeface="Arial Rounded"/>
              </a:rPr>
              <a:t>Communicate your needs</a:t>
            </a:r>
            <a:r>
              <a:rPr lang="en-US" sz="2400">
                <a:solidFill>
                  <a:srgbClr val="000000"/>
                </a:solidFill>
                <a:latin typeface="Arial Rounded"/>
                <a:ea typeface="Arial Rounded"/>
                <a:cs typeface="Arial Rounded"/>
                <a:sym typeface="Arial Rounded"/>
              </a:rPr>
              <a:t> - </a:t>
            </a:r>
            <a:r>
              <a:rPr i="0" lang="en-US" sz="2400" u="none">
                <a:solidFill>
                  <a:srgbClr val="000000"/>
                </a:solidFill>
                <a:latin typeface="Arial Rounded"/>
                <a:ea typeface="Arial Rounded"/>
                <a:cs typeface="Arial Rounded"/>
                <a:sym typeface="Arial Rounded"/>
              </a:rPr>
              <a:t>email questions or concerns directly to the teacher.</a:t>
            </a:r>
            <a:r>
              <a:rPr lang="en-US" sz="2400">
                <a:solidFill>
                  <a:srgbClr val="000000"/>
                </a:solidFill>
                <a:latin typeface="Arial Rounded"/>
                <a:ea typeface="Arial Rounded"/>
                <a:cs typeface="Arial Rounded"/>
                <a:sym typeface="Arial Rounded"/>
              </a:rPr>
              <a:t> </a:t>
            </a:r>
            <a:endParaRPr>
              <a:solidFill>
                <a:srgbClr val="000000"/>
              </a:solidFill>
              <a:latin typeface="Arial Rounded"/>
              <a:ea typeface="Arial Rounded"/>
              <a:cs typeface="Arial Rounded"/>
              <a:sym typeface="Arial Rounded"/>
            </a:endParaRPr>
          </a:p>
        </p:txBody>
      </p:sp>
      <p:pic>
        <p:nvPicPr>
          <p:cNvPr id="259" name="Google Shape;259;p10"/>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4"/>
          <p:cNvSpPr/>
          <p:nvPr>
            <p:ph type="title"/>
          </p:nvPr>
        </p:nvSpPr>
        <p:spPr>
          <a:xfrm>
            <a:off x="762000" y="762000"/>
            <a:ext cx="65697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2"/>
              </a:buClr>
              <a:buSzPts val="3600"/>
              <a:buFont typeface="Arial"/>
              <a:buNone/>
            </a:pPr>
            <a:r>
              <a:rPr i="0" lang="en-US" sz="3500" u="none">
                <a:solidFill>
                  <a:srgbClr val="008000"/>
                </a:solidFill>
                <a:latin typeface="Arial Rounded"/>
                <a:ea typeface="Arial Rounded"/>
                <a:cs typeface="Arial Rounded"/>
                <a:sym typeface="Arial Rounded"/>
              </a:rPr>
              <a:t>Welcome to</a:t>
            </a:r>
            <a:r>
              <a:rPr lang="en-US" sz="3500">
                <a:solidFill>
                  <a:srgbClr val="008000"/>
                </a:solidFill>
                <a:latin typeface="Arial Rounded"/>
                <a:ea typeface="Arial Rounded"/>
                <a:cs typeface="Arial Rounded"/>
                <a:sym typeface="Arial Rounded"/>
              </a:rPr>
              <a:t> the</a:t>
            </a:r>
            <a:r>
              <a:rPr i="0" lang="en-US" sz="3500" u="none">
                <a:solidFill>
                  <a:srgbClr val="008000"/>
                </a:solidFill>
                <a:latin typeface="Arial Rounded"/>
                <a:ea typeface="Arial Rounded"/>
                <a:cs typeface="Arial Rounded"/>
                <a:sym typeface="Arial Rounded"/>
              </a:rPr>
              <a:t> York Family</a:t>
            </a:r>
            <a:r>
              <a:rPr b="1" i="0" lang="en-US" sz="3600" u="none">
                <a:solidFill>
                  <a:srgbClr val="008000"/>
                </a:solidFill>
                <a:latin typeface="Arial"/>
                <a:ea typeface="Arial"/>
                <a:cs typeface="Arial"/>
                <a:sym typeface="Arial"/>
              </a:rPr>
              <a:t>!</a:t>
            </a:r>
            <a:endParaRPr>
              <a:solidFill>
                <a:srgbClr val="008000"/>
              </a:solidFill>
            </a:endParaRPr>
          </a:p>
        </p:txBody>
      </p:sp>
      <p:pic>
        <p:nvPicPr>
          <p:cNvPr id="111" name="Google Shape;111;p4"/>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pic>
        <p:nvPicPr>
          <p:cNvPr id="112" name="Google Shape;112;p4"/>
          <p:cNvPicPr preferRelativeResize="0"/>
          <p:nvPr/>
        </p:nvPicPr>
        <p:blipFill rotWithShape="1">
          <a:blip r:embed="rId4">
            <a:alphaModFix/>
          </a:blip>
          <a:srcRect b="15062" l="31175" r="30146" t="24202"/>
          <a:stretch/>
        </p:blipFill>
        <p:spPr>
          <a:xfrm>
            <a:off x="1093760" y="2585776"/>
            <a:ext cx="1846829" cy="3866726"/>
          </a:xfrm>
          <a:prstGeom prst="rect">
            <a:avLst/>
          </a:prstGeom>
          <a:noFill/>
          <a:ln cap="flat" cmpd="sng" w="19050">
            <a:solidFill>
              <a:srgbClr val="000000"/>
            </a:solidFill>
            <a:prstDash val="solid"/>
            <a:round/>
            <a:headEnd len="sm" w="sm" type="none"/>
            <a:tailEnd len="sm" w="sm" type="none"/>
          </a:ln>
        </p:spPr>
      </p:pic>
      <p:pic>
        <p:nvPicPr>
          <p:cNvPr id="113" name="Google Shape;113;p4"/>
          <p:cNvPicPr preferRelativeResize="0"/>
          <p:nvPr/>
        </p:nvPicPr>
        <p:blipFill rotWithShape="1">
          <a:blip r:embed="rId5">
            <a:alphaModFix/>
          </a:blip>
          <a:srcRect b="0" l="17533" r="11307" t="0"/>
          <a:stretch/>
        </p:blipFill>
        <p:spPr>
          <a:xfrm rot="750325">
            <a:off x="3949375" y="2847724"/>
            <a:ext cx="1688694" cy="3164121"/>
          </a:xfrm>
          <a:prstGeom prst="rect">
            <a:avLst/>
          </a:prstGeom>
          <a:noFill/>
          <a:ln cap="flat" cmpd="sng" w="19050">
            <a:solidFill>
              <a:srgbClr val="000000"/>
            </a:solidFill>
            <a:prstDash val="solid"/>
            <a:round/>
            <a:headEnd len="sm" w="sm" type="none"/>
            <a:tailEnd len="sm" w="sm" type="none"/>
          </a:ln>
        </p:spPr>
      </p:pic>
      <p:pic>
        <p:nvPicPr>
          <p:cNvPr id="114" name="Google Shape;114;p4"/>
          <p:cNvPicPr preferRelativeResize="0"/>
          <p:nvPr/>
        </p:nvPicPr>
        <p:blipFill rotWithShape="1">
          <a:blip r:embed="rId6">
            <a:alphaModFix/>
          </a:blip>
          <a:srcRect b="0" l="0" r="15218" t="10209"/>
          <a:stretch/>
        </p:blipFill>
        <p:spPr>
          <a:xfrm rot="-404468">
            <a:off x="5645744" y="2550316"/>
            <a:ext cx="2661940" cy="3758943"/>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8683fd21f2_2_0"/>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400"/>
              <a:buNone/>
            </a:pPr>
            <a:r>
              <a:rPr lang="en-US">
                <a:solidFill>
                  <a:srgbClr val="008000"/>
                </a:solidFill>
                <a:latin typeface="Arial Rounded"/>
                <a:ea typeface="Arial Rounded"/>
                <a:cs typeface="Arial Rounded"/>
                <a:sym typeface="Arial Rounded"/>
              </a:rPr>
              <a:t>Kindergarten Supply List</a:t>
            </a:r>
            <a:endParaRPr>
              <a:solidFill>
                <a:srgbClr val="008000"/>
              </a:solidFill>
              <a:latin typeface="Arial Rounded"/>
              <a:ea typeface="Arial Rounded"/>
              <a:cs typeface="Arial Rounded"/>
              <a:sym typeface="Arial Rounded"/>
            </a:endParaRPr>
          </a:p>
        </p:txBody>
      </p:sp>
      <p:sp>
        <p:nvSpPr>
          <p:cNvPr id="265" name="Google Shape;265;g8683fd21f2_2_0"/>
          <p:cNvSpPr txBox="1"/>
          <p:nvPr>
            <p:ph idx="1" type="body"/>
          </p:nvPr>
        </p:nvSpPr>
        <p:spPr>
          <a:xfrm>
            <a:off x="838200" y="2362200"/>
            <a:ext cx="3733800" cy="4349400"/>
          </a:xfrm>
          <a:prstGeom prst="rect">
            <a:avLst/>
          </a:prstGeom>
          <a:noFill/>
          <a:ln cap="flat" cmpd="sng" w="76200">
            <a:solidFill>
              <a:srgbClr val="1657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200" u="sng">
                <a:solidFill>
                  <a:srgbClr val="000000"/>
                </a:solidFill>
                <a:highlight>
                  <a:srgbClr val="FFFFFF"/>
                </a:highlight>
                <a:latin typeface="Arial Rounded"/>
                <a:ea typeface="Arial Rounded"/>
                <a:cs typeface="Arial Rounded"/>
                <a:sym typeface="Arial Rounded"/>
              </a:rPr>
              <a:t>All students please bring:</a:t>
            </a:r>
            <a:endParaRPr sz="2200" u="sng">
              <a:solidFill>
                <a:srgbClr val="000000"/>
              </a:solidFill>
              <a:highlight>
                <a:srgbClr val="FFFFFF"/>
              </a:highlight>
              <a:latin typeface="Arial Rounded"/>
              <a:ea typeface="Arial Rounded"/>
              <a:cs typeface="Arial Rounded"/>
              <a:sym typeface="Arial Rounded"/>
            </a:endParaRPr>
          </a:p>
          <a:p>
            <a:pPr indent="0" lvl="0" marL="0" rtl="0" algn="l">
              <a:lnSpc>
                <a:spcPct val="115000"/>
              </a:lnSpc>
              <a:spcBef>
                <a:spcPts val="0"/>
              </a:spcBef>
              <a:spcAft>
                <a:spcPts val="0"/>
              </a:spcAft>
              <a:buNone/>
            </a:pPr>
            <a:r>
              <a:t/>
            </a:r>
            <a:endParaRPr sz="2200" u="sng">
              <a:solidFill>
                <a:srgbClr val="000000"/>
              </a:solidFill>
              <a:highlight>
                <a:srgbClr val="FFFFFF"/>
              </a:highlight>
              <a:latin typeface="Arial Rounded"/>
              <a:ea typeface="Arial Rounded"/>
              <a:cs typeface="Arial Rounded"/>
              <a:sym typeface="Arial Rounded"/>
            </a:endParaRPr>
          </a:p>
          <a:p>
            <a:pPr indent="0" lvl="0" marL="0" rtl="0" algn="l">
              <a:lnSpc>
                <a:spcPct val="115000"/>
              </a:lnSpc>
              <a:spcBef>
                <a:spcPts val="0"/>
              </a:spcBef>
              <a:spcAft>
                <a:spcPts val="0"/>
              </a:spcAft>
              <a:buNone/>
            </a:pPr>
            <a:r>
              <a:rPr lang="en-US" sz="2200">
                <a:solidFill>
                  <a:srgbClr val="000000"/>
                </a:solidFill>
                <a:highlight>
                  <a:srgbClr val="FFFFFF"/>
                </a:highlight>
                <a:latin typeface="Arial Rounded"/>
                <a:ea typeface="Arial Rounded"/>
                <a:cs typeface="Arial Rounded"/>
                <a:sym typeface="Arial Rounded"/>
              </a:rPr>
              <a:t>-1 yellow plastic folder</a:t>
            </a:r>
            <a:endParaRPr sz="2200">
              <a:solidFill>
                <a:srgbClr val="000000"/>
              </a:solidFill>
              <a:highlight>
                <a:srgbClr val="FFFFFF"/>
              </a:highlight>
              <a:latin typeface="Arial Rounded"/>
              <a:ea typeface="Arial Rounded"/>
              <a:cs typeface="Arial Rounded"/>
              <a:sym typeface="Arial Rounded"/>
            </a:endParaRPr>
          </a:p>
          <a:p>
            <a:pPr indent="0" lvl="0" marL="0" rtl="0" algn="l">
              <a:lnSpc>
                <a:spcPct val="115000"/>
              </a:lnSpc>
              <a:spcBef>
                <a:spcPts val="0"/>
              </a:spcBef>
              <a:spcAft>
                <a:spcPts val="0"/>
              </a:spcAft>
              <a:buNone/>
            </a:pPr>
            <a:r>
              <a:rPr lang="en-US" sz="2200">
                <a:solidFill>
                  <a:srgbClr val="000000"/>
                </a:solidFill>
                <a:highlight>
                  <a:srgbClr val="FFFFFF"/>
                </a:highlight>
                <a:latin typeface="Arial Rounded"/>
                <a:ea typeface="Arial Rounded"/>
                <a:cs typeface="Arial Rounded"/>
                <a:sym typeface="Arial Rounded"/>
              </a:rPr>
              <a:t>-1 blue plastic folder</a:t>
            </a:r>
            <a:endParaRPr sz="2200">
              <a:solidFill>
                <a:srgbClr val="000000"/>
              </a:solidFill>
              <a:highlight>
                <a:srgbClr val="FFFFFF"/>
              </a:highlight>
              <a:latin typeface="Arial Rounded"/>
              <a:ea typeface="Arial Rounded"/>
              <a:cs typeface="Arial Rounded"/>
              <a:sym typeface="Arial Rounded"/>
            </a:endParaRPr>
          </a:p>
          <a:p>
            <a:pPr indent="0" lvl="0" marL="0" rtl="0" algn="l">
              <a:lnSpc>
                <a:spcPct val="115000"/>
              </a:lnSpc>
              <a:spcBef>
                <a:spcPts val="0"/>
              </a:spcBef>
              <a:spcAft>
                <a:spcPts val="0"/>
              </a:spcAft>
              <a:buNone/>
            </a:pPr>
            <a:r>
              <a:rPr lang="en-US" sz="2200">
                <a:solidFill>
                  <a:srgbClr val="000000"/>
                </a:solidFill>
                <a:highlight>
                  <a:srgbClr val="FFFFFF"/>
                </a:highlight>
                <a:latin typeface="Arial Rounded"/>
                <a:ea typeface="Arial Rounded"/>
                <a:cs typeface="Arial Rounded"/>
                <a:sym typeface="Arial Rounded"/>
              </a:rPr>
              <a:t>-1 pair of kid scissors</a:t>
            </a:r>
            <a:endParaRPr sz="2200">
              <a:solidFill>
                <a:srgbClr val="000000"/>
              </a:solidFill>
              <a:highlight>
                <a:srgbClr val="FFFFFF"/>
              </a:highlight>
              <a:latin typeface="Arial Rounded"/>
              <a:ea typeface="Arial Rounded"/>
              <a:cs typeface="Arial Rounded"/>
              <a:sym typeface="Arial Rounded"/>
            </a:endParaRPr>
          </a:p>
          <a:p>
            <a:pPr indent="0" lvl="0" marL="0" rtl="0" algn="l">
              <a:lnSpc>
                <a:spcPct val="115000"/>
              </a:lnSpc>
              <a:spcBef>
                <a:spcPts val="0"/>
              </a:spcBef>
              <a:spcAft>
                <a:spcPts val="0"/>
              </a:spcAft>
              <a:buNone/>
            </a:pPr>
            <a:r>
              <a:rPr lang="en-US" sz="2200">
                <a:solidFill>
                  <a:srgbClr val="000000"/>
                </a:solidFill>
                <a:highlight>
                  <a:srgbClr val="FFFFFF"/>
                </a:highlight>
                <a:latin typeface="Arial Rounded"/>
                <a:ea typeface="Arial Rounded"/>
                <a:cs typeface="Arial Rounded"/>
                <a:sym typeface="Arial Rounded"/>
              </a:rPr>
              <a:t>-1 composition book</a:t>
            </a:r>
            <a:endParaRPr sz="2200">
              <a:solidFill>
                <a:srgbClr val="000000"/>
              </a:solidFill>
              <a:highlight>
                <a:srgbClr val="FFFFFF"/>
              </a:highlight>
              <a:latin typeface="Arial Rounded"/>
              <a:ea typeface="Arial Rounded"/>
              <a:cs typeface="Arial Rounded"/>
              <a:sym typeface="Arial Rounded"/>
            </a:endParaRPr>
          </a:p>
          <a:p>
            <a:pPr indent="0" lvl="0" marL="0" rtl="0" algn="l">
              <a:lnSpc>
                <a:spcPct val="115000"/>
              </a:lnSpc>
              <a:spcBef>
                <a:spcPts val="0"/>
              </a:spcBef>
              <a:spcAft>
                <a:spcPts val="0"/>
              </a:spcAft>
              <a:buNone/>
            </a:pPr>
            <a:r>
              <a:rPr lang="en-US" sz="2200">
                <a:solidFill>
                  <a:srgbClr val="000000"/>
                </a:solidFill>
                <a:highlight>
                  <a:srgbClr val="FFFFFF"/>
                </a:highlight>
                <a:latin typeface="Arial Rounded"/>
                <a:ea typeface="Arial Rounded"/>
                <a:cs typeface="Arial Rounded"/>
                <a:sym typeface="Arial Rounded"/>
              </a:rPr>
              <a:t>-1 box of Ziplock bags </a:t>
            </a:r>
            <a:endParaRPr sz="2200">
              <a:solidFill>
                <a:srgbClr val="000000"/>
              </a:solidFill>
              <a:highlight>
                <a:srgbClr val="FFFFFF"/>
              </a:highlight>
              <a:latin typeface="Arial Rounded"/>
              <a:ea typeface="Arial Rounded"/>
              <a:cs typeface="Arial Rounded"/>
              <a:sym typeface="Arial Rounded"/>
            </a:endParaRPr>
          </a:p>
          <a:p>
            <a:pPr indent="0" lvl="0" marL="457200" rtl="0" algn="l">
              <a:lnSpc>
                <a:spcPct val="115000"/>
              </a:lnSpc>
              <a:spcBef>
                <a:spcPts val="0"/>
              </a:spcBef>
              <a:spcAft>
                <a:spcPts val="0"/>
              </a:spcAft>
              <a:buNone/>
            </a:pPr>
            <a:r>
              <a:rPr lang="en-US" sz="2200">
                <a:solidFill>
                  <a:srgbClr val="000000"/>
                </a:solidFill>
                <a:highlight>
                  <a:srgbClr val="FFFFFF"/>
                </a:highlight>
                <a:latin typeface="Arial Rounded"/>
                <a:ea typeface="Arial Rounded"/>
                <a:cs typeface="Arial Rounded"/>
                <a:sym typeface="Arial Rounded"/>
              </a:rPr>
              <a:t>-Last names A-I: quart -Last names J-R: gallon -Last names S-Z: snack </a:t>
            </a:r>
            <a:endParaRPr sz="2200">
              <a:solidFill>
                <a:srgbClr val="000000"/>
              </a:solidFill>
              <a:highlight>
                <a:srgbClr val="FFFFFF"/>
              </a:highlight>
              <a:latin typeface="Arial Rounded"/>
              <a:ea typeface="Arial Rounded"/>
              <a:cs typeface="Arial Rounded"/>
              <a:sym typeface="Arial Rounded"/>
            </a:endParaRPr>
          </a:p>
          <a:p>
            <a:pPr indent="0" lvl="0" marL="0" rtl="0" algn="l">
              <a:lnSpc>
                <a:spcPct val="100000"/>
              </a:lnSpc>
              <a:spcBef>
                <a:spcPts val="360"/>
              </a:spcBef>
              <a:spcAft>
                <a:spcPts val="0"/>
              </a:spcAft>
              <a:buSzPts val="1350"/>
              <a:buNone/>
            </a:pPr>
            <a:r>
              <a:t/>
            </a:r>
            <a:endParaRPr sz="1100"/>
          </a:p>
          <a:p>
            <a:pPr indent="0" lvl="0" marL="0" rtl="0" algn="l">
              <a:lnSpc>
                <a:spcPct val="100000"/>
              </a:lnSpc>
              <a:spcBef>
                <a:spcPts val="360"/>
              </a:spcBef>
              <a:spcAft>
                <a:spcPts val="0"/>
              </a:spcAft>
              <a:buSzPts val="1350"/>
              <a:buNone/>
            </a:pPr>
            <a:r>
              <a:t/>
            </a:r>
            <a:endParaRPr b="1"/>
          </a:p>
          <a:p>
            <a:pPr indent="0" lvl="0" marL="0" rtl="0" algn="l">
              <a:lnSpc>
                <a:spcPct val="100000"/>
              </a:lnSpc>
              <a:spcBef>
                <a:spcPts val="360"/>
              </a:spcBef>
              <a:spcAft>
                <a:spcPts val="0"/>
              </a:spcAft>
              <a:buSzPts val="1350"/>
              <a:buNone/>
            </a:pPr>
            <a:r>
              <a:t/>
            </a:r>
            <a:endParaRPr b="1"/>
          </a:p>
          <a:p>
            <a:pPr indent="0" lvl="0" marL="0" rtl="0" algn="l">
              <a:lnSpc>
                <a:spcPct val="100000"/>
              </a:lnSpc>
              <a:spcBef>
                <a:spcPts val="360"/>
              </a:spcBef>
              <a:spcAft>
                <a:spcPts val="0"/>
              </a:spcAft>
              <a:buSzPts val="1350"/>
              <a:buNone/>
            </a:pPr>
            <a:r>
              <a:t/>
            </a:r>
            <a:endParaRPr b="1"/>
          </a:p>
          <a:p>
            <a:pPr indent="0" lvl="0" marL="0" rtl="0" algn="l">
              <a:lnSpc>
                <a:spcPct val="100000"/>
              </a:lnSpc>
              <a:spcBef>
                <a:spcPts val="360"/>
              </a:spcBef>
              <a:spcAft>
                <a:spcPts val="0"/>
              </a:spcAft>
              <a:buSzPts val="1350"/>
              <a:buNone/>
            </a:pPr>
            <a:r>
              <a:t/>
            </a:r>
            <a:endParaRPr b="1"/>
          </a:p>
          <a:p>
            <a:pPr indent="0" lvl="0" marL="0" rtl="0" algn="l">
              <a:lnSpc>
                <a:spcPct val="100000"/>
              </a:lnSpc>
              <a:spcBef>
                <a:spcPts val="360"/>
              </a:spcBef>
              <a:spcAft>
                <a:spcPts val="0"/>
              </a:spcAft>
              <a:buSzPts val="1350"/>
              <a:buNone/>
            </a:pPr>
            <a:r>
              <a:t/>
            </a:r>
            <a:endParaRPr/>
          </a:p>
          <a:p>
            <a:pPr indent="0" lvl="0" marL="0" rtl="0" algn="l">
              <a:lnSpc>
                <a:spcPct val="100000"/>
              </a:lnSpc>
              <a:spcBef>
                <a:spcPts val="360"/>
              </a:spcBef>
              <a:spcAft>
                <a:spcPts val="0"/>
              </a:spcAft>
              <a:buSzPts val="1350"/>
              <a:buNone/>
            </a:pPr>
            <a:r>
              <a:t/>
            </a:r>
            <a:endParaRPr sz="2000"/>
          </a:p>
        </p:txBody>
      </p:sp>
      <p:pic>
        <p:nvPicPr>
          <p:cNvPr id="266" name="Google Shape;266;g8683fd21f2_2_0"/>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sp>
        <p:nvSpPr>
          <p:cNvPr id="267" name="Google Shape;267;g8683fd21f2_2_0"/>
          <p:cNvSpPr txBox="1"/>
          <p:nvPr>
            <p:ph idx="1" type="body"/>
          </p:nvPr>
        </p:nvSpPr>
        <p:spPr>
          <a:xfrm>
            <a:off x="4999550" y="2362200"/>
            <a:ext cx="3733800" cy="4349400"/>
          </a:xfrm>
          <a:prstGeom prst="rect">
            <a:avLst/>
          </a:prstGeom>
          <a:noFill/>
          <a:ln cap="flat" cmpd="sng" w="76200">
            <a:solidFill>
              <a:srgbClr val="1657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200" u="sng">
                <a:solidFill>
                  <a:srgbClr val="000000"/>
                </a:solidFill>
                <a:highlight>
                  <a:srgbClr val="FFFFFF"/>
                </a:highlight>
                <a:latin typeface="Arial Rounded"/>
                <a:ea typeface="Arial Rounded"/>
                <a:cs typeface="Arial Rounded"/>
                <a:sym typeface="Arial Rounded"/>
              </a:rPr>
              <a:t>If you are able to donate to our classroom, we would love:</a:t>
            </a:r>
            <a:endParaRPr sz="2200" u="sng">
              <a:solidFill>
                <a:srgbClr val="000000"/>
              </a:solidFill>
              <a:highlight>
                <a:srgbClr val="FFFFFF"/>
              </a:highlight>
              <a:latin typeface="Arial Rounded"/>
              <a:ea typeface="Arial Rounded"/>
              <a:cs typeface="Arial Rounded"/>
              <a:sym typeface="Arial Rounded"/>
            </a:endParaRPr>
          </a:p>
          <a:p>
            <a:pPr indent="0" lvl="0" marL="0" rtl="0" algn="l">
              <a:lnSpc>
                <a:spcPct val="115000"/>
              </a:lnSpc>
              <a:spcBef>
                <a:spcPts val="0"/>
              </a:spcBef>
              <a:spcAft>
                <a:spcPts val="0"/>
              </a:spcAft>
              <a:buNone/>
            </a:pPr>
            <a:r>
              <a:t/>
            </a:r>
            <a:endParaRPr sz="2200" u="sng">
              <a:solidFill>
                <a:srgbClr val="000000"/>
              </a:solidFill>
              <a:highlight>
                <a:srgbClr val="FFFFFF"/>
              </a:highlight>
              <a:latin typeface="Arial Rounded"/>
              <a:ea typeface="Arial Rounded"/>
              <a:cs typeface="Arial Rounded"/>
              <a:sym typeface="Arial Rounded"/>
            </a:endParaRPr>
          </a:p>
          <a:p>
            <a:pPr indent="0" lvl="0" marL="0" rtl="0" algn="l">
              <a:lnSpc>
                <a:spcPct val="115000"/>
              </a:lnSpc>
              <a:spcBef>
                <a:spcPts val="0"/>
              </a:spcBef>
              <a:spcAft>
                <a:spcPts val="0"/>
              </a:spcAft>
              <a:buNone/>
            </a:pPr>
            <a:r>
              <a:rPr lang="en-US" sz="2200">
                <a:solidFill>
                  <a:srgbClr val="000000"/>
                </a:solidFill>
                <a:highlight>
                  <a:srgbClr val="FFFFFF"/>
                </a:highlight>
                <a:latin typeface="Arial Rounded"/>
                <a:ea typeface="Arial Rounded"/>
                <a:cs typeface="Arial Rounded"/>
                <a:sym typeface="Arial Rounded"/>
              </a:rPr>
              <a:t>-non-perishable snacks (goldfish, cheerios, etc)</a:t>
            </a:r>
            <a:endParaRPr sz="2200">
              <a:solidFill>
                <a:srgbClr val="000000"/>
              </a:solidFill>
              <a:highlight>
                <a:srgbClr val="FFFFFF"/>
              </a:highlight>
              <a:latin typeface="Arial Rounded"/>
              <a:ea typeface="Arial Rounded"/>
              <a:cs typeface="Arial Rounded"/>
              <a:sym typeface="Arial Rounded"/>
            </a:endParaRPr>
          </a:p>
          <a:p>
            <a:pPr indent="0" lvl="0" marL="0" rtl="0" algn="l">
              <a:lnSpc>
                <a:spcPct val="115000"/>
              </a:lnSpc>
              <a:spcBef>
                <a:spcPts val="0"/>
              </a:spcBef>
              <a:spcAft>
                <a:spcPts val="0"/>
              </a:spcAft>
              <a:buNone/>
            </a:pPr>
            <a:r>
              <a:rPr lang="en-US" sz="2200">
                <a:solidFill>
                  <a:srgbClr val="000000"/>
                </a:solidFill>
                <a:highlight>
                  <a:srgbClr val="FFFFFF"/>
                </a:highlight>
                <a:latin typeface="Arial Rounded"/>
                <a:ea typeface="Arial Rounded"/>
                <a:cs typeface="Arial Rounded"/>
                <a:sym typeface="Arial Rounded"/>
              </a:rPr>
              <a:t>-baby wipes</a:t>
            </a:r>
            <a:endParaRPr sz="2200">
              <a:solidFill>
                <a:srgbClr val="000000"/>
              </a:solidFill>
              <a:highlight>
                <a:srgbClr val="FFFFFF"/>
              </a:highlight>
              <a:latin typeface="Arial Rounded"/>
              <a:ea typeface="Arial Rounded"/>
              <a:cs typeface="Arial Rounded"/>
              <a:sym typeface="Arial Rounded"/>
            </a:endParaRPr>
          </a:p>
          <a:p>
            <a:pPr indent="0" lvl="0" marL="0" rtl="0" algn="l">
              <a:lnSpc>
                <a:spcPct val="115000"/>
              </a:lnSpc>
              <a:spcBef>
                <a:spcPts val="0"/>
              </a:spcBef>
              <a:spcAft>
                <a:spcPts val="0"/>
              </a:spcAft>
              <a:buNone/>
            </a:pPr>
            <a:r>
              <a:rPr lang="en-US" sz="2200">
                <a:solidFill>
                  <a:srgbClr val="000000"/>
                </a:solidFill>
                <a:highlight>
                  <a:srgbClr val="FFFFFF"/>
                </a:highlight>
                <a:latin typeface="Arial Rounded"/>
                <a:ea typeface="Arial Rounded"/>
                <a:cs typeface="Arial Rounded"/>
                <a:sym typeface="Arial Rounded"/>
              </a:rPr>
              <a:t>-pink block erasers</a:t>
            </a:r>
            <a:endParaRPr sz="2200">
              <a:solidFill>
                <a:srgbClr val="000000"/>
              </a:solidFill>
              <a:highlight>
                <a:srgbClr val="FFFFFF"/>
              </a:highlight>
              <a:latin typeface="Arial Rounded"/>
              <a:ea typeface="Arial Rounded"/>
              <a:cs typeface="Arial Rounded"/>
              <a:sym typeface="Arial Rounded"/>
            </a:endParaRPr>
          </a:p>
          <a:p>
            <a:pPr indent="0" lvl="0" marL="0" rtl="0" algn="l">
              <a:lnSpc>
                <a:spcPct val="115000"/>
              </a:lnSpc>
              <a:spcBef>
                <a:spcPts val="0"/>
              </a:spcBef>
              <a:spcAft>
                <a:spcPts val="0"/>
              </a:spcAft>
              <a:buNone/>
            </a:pPr>
            <a:r>
              <a:rPr lang="en-US" sz="2200">
                <a:solidFill>
                  <a:srgbClr val="000000"/>
                </a:solidFill>
                <a:highlight>
                  <a:srgbClr val="FFFFFF"/>
                </a:highlight>
                <a:latin typeface="Arial Rounded"/>
                <a:ea typeface="Arial Rounded"/>
                <a:cs typeface="Arial Rounded"/>
                <a:sym typeface="Arial Rounded"/>
              </a:rPr>
              <a:t>-tissues</a:t>
            </a:r>
            <a:endParaRPr sz="2200">
              <a:solidFill>
                <a:srgbClr val="000000"/>
              </a:solidFill>
              <a:highlight>
                <a:srgbClr val="FFFFFF"/>
              </a:highlight>
              <a:latin typeface="Arial Rounded"/>
              <a:ea typeface="Arial Rounded"/>
              <a:cs typeface="Arial Rounded"/>
              <a:sym typeface="Arial Rounded"/>
            </a:endParaRPr>
          </a:p>
          <a:p>
            <a:pPr indent="0" lvl="0" marL="0" rtl="0" algn="l">
              <a:lnSpc>
                <a:spcPct val="115000"/>
              </a:lnSpc>
              <a:spcBef>
                <a:spcPts val="0"/>
              </a:spcBef>
              <a:spcAft>
                <a:spcPts val="0"/>
              </a:spcAft>
              <a:buNone/>
            </a:pPr>
            <a:r>
              <a:rPr lang="en-US" sz="2200">
                <a:solidFill>
                  <a:srgbClr val="000000"/>
                </a:solidFill>
                <a:highlight>
                  <a:srgbClr val="FFFFFF"/>
                </a:highlight>
                <a:latin typeface="Arial Rounded"/>
                <a:ea typeface="Arial Rounded"/>
                <a:cs typeface="Arial Rounded"/>
                <a:sym typeface="Arial Rounded"/>
              </a:rPr>
              <a:t>-paper towels</a:t>
            </a:r>
            <a:endParaRPr sz="3400" u="sng">
              <a:solidFill>
                <a:srgbClr val="000000"/>
              </a:solidFill>
              <a:highlight>
                <a:srgbClr val="FFFFFF"/>
              </a:highlight>
              <a:latin typeface="Arial Rounded"/>
              <a:ea typeface="Arial Rounded"/>
              <a:cs typeface="Arial Rounded"/>
              <a:sym typeface="Arial Rounded"/>
            </a:endParaRPr>
          </a:p>
          <a:p>
            <a:pPr indent="0" lvl="0" marL="0" rtl="0" algn="l">
              <a:lnSpc>
                <a:spcPct val="100000"/>
              </a:lnSpc>
              <a:spcBef>
                <a:spcPts val="360"/>
              </a:spcBef>
              <a:spcAft>
                <a:spcPts val="0"/>
              </a:spcAft>
              <a:buSzPts val="1350"/>
              <a:buNone/>
            </a:pPr>
            <a:r>
              <a:t/>
            </a:r>
            <a:endParaRPr sz="1100"/>
          </a:p>
          <a:p>
            <a:pPr indent="0" lvl="0" marL="0" rtl="0" algn="l">
              <a:lnSpc>
                <a:spcPct val="100000"/>
              </a:lnSpc>
              <a:spcBef>
                <a:spcPts val="360"/>
              </a:spcBef>
              <a:spcAft>
                <a:spcPts val="0"/>
              </a:spcAft>
              <a:buSzPts val="1350"/>
              <a:buNone/>
            </a:pPr>
            <a:r>
              <a:t/>
            </a:r>
            <a:endParaRPr b="1"/>
          </a:p>
          <a:p>
            <a:pPr indent="0" lvl="0" marL="0" rtl="0" algn="l">
              <a:lnSpc>
                <a:spcPct val="100000"/>
              </a:lnSpc>
              <a:spcBef>
                <a:spcPts val="360"/>
              </a:spcBef>
              <a:spcAft>
                <a:spcPts val="0"/>
              </a:spcAft>
              <a:buSzPts val="1350"/>
              <a:buNone/>
            </a:pPr>
            <a:r>
              <a:t/>
            </a:r>
            <a:endParaRPr b="1"/>
          </a:p>
          <a:p>
            <a:pPr indent="0" lvl="0" marL="0" rtl="0" algn="l">
              <a:lnSpc>
                <a:spcPct val="100000"/>
              </a:lnSpc>
              <a:spcBef>
                <a:spcPts val="360"/>
              </a:spcBef>
              <a:spcAft>
                <a:spcPts val="0"/>
              </a:spcAft>
              <a:buSzPts val="1350"/>
              <a:buNone/>
            </a:pPr>
            <a:r>
              <a:t/>
            </a:r>
            <a:endParaRPr b="1"/>
          </a:p>
          <a:p>
            <a:pPr indent="0" lvl="0" marL="0" rtl="0" algn="l">
              <a:lnSpc>
                <a:spcPct val="100000"/>
              </a:lnSpc>
              <a:spcBef>
                <a:spcPts val="360"/>
              </a:spcBef>
              <a:spcAft>
                <a:spcPts val="0"/>
              </a:spcAft>
              <a:buSzPts val="1350"/>
              <a:buNone/>
            </a:pPr>
            <a:r>
              <a:t/>
            </a:r>
            <a:endParaRPr b="1"/>
          </a:p>
          <a:p>
            <a:pPr indent="0" lvl="0" marL="0" rtl="0" algn="l">
              <a:lnSpc>
                <a:spcPct val="100000"/>
              </a:lnSpc>
              <a:spcBef>
                <a:spcPts val="360"/>
              </a:spcBef>
              <a:spcAft>
                <a:spcPts val="0"/>
              </a:spcAft>
              <a:buSzPts val="1350"/>
              <a:buNone/>
            </a:pPr>
            <a:r>
              <a:t/>
            </a:r>
            <a:endParaRPr/>
          </a:p>
          <a:p>
            <a:pPr indent="0" lvl="0" marL="0" rtl="0" algn="l">
              <a:lnSpc>
                <a:spcPct val="100000"/>
              </a:lnSpc>
              <a:spcBef>
                <a:spcPts val="360"/>
              </a:spcBef>
              <a:spcAft>
                <a:spcPts val="0"/>
              </a:spcAft>
              <a:buSzPts val="1350"/>
              <a:buNone/>
            </a:pPr>
            <a:r>
              <a:t/>
            </a:r>
            <a:endParaRPr sz="2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8d50b4c79c_0_0"/>
          <p:cNvSpPr/>
          <p:nvPr>
            <p:ph type="title"/>
          </p:nvPr>
        </p:nvSpPr>
        <p:spPr>
          <a:xfrm>
            <a:off x="1084475" y="839300"/>
            <a:ext cx="56430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400"/>
              <a:buNone/>
            </a:pPr>
            <a:r>
              <a:rPr b="0" lang="en-US">
                <a:solidFill>
                  <a:srgbClr val="008000"/>
                </a:solidFill>
                <a:latin typeface="Arial Rounded"/>
                <a:ea typeface="Arial Rounded"/>
                <a:cs typeface="Arial Rounded"/>
                <a:sym typeface="Arial Rounded"/>
              </a:rPr>
              <a:t>Forms needed...</a:t>
            </a:r>
            <a:endParaRPr b="0">
              <a:solidFill>
                <a:srgbClr val="008000"/>
              </a:solidFill>
              <a:latin typeface="Arial Rounded"/>
              <a:ea typeface="Arial Rounded"/>
              <a:cs typeface="Arial Rounded"/>
              <a:sym typeface="Arial Rounded"/>
            </a:endParaRPr>
          </a:p>
        </p:txBody>
      </p:sp>
      <p:sp>
        <p:nvSpPr>
          <p:cNvPr id="273" name="Google Shape;273;g8d50b4c79c_0_0"/>
          <p:cNvSpPr txBox="1"/>
          <p:nvPr>
            <p:ph idx="1" type="body"/>
          </p:nvPr>
        </p:nvSpPr>
        <p:spPr>
          <a:xfrm>
            <a:off x="838200" y="2329575"/>
            <a:ext cx="7750800" cy="4386000"/>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rtl="0" algn="just">
              <a:lnSpc>
                <a:spcPct val="100000"/>
              </a:lnSpc>
              <a:spcBef>
                <a:spcPts val="360"/>
              </a:spcBef>
              <a:spcAft>
                <a:spcPts val="0"/>
              </a:spcAft>
              <a:buSzPts val="1350"/>
              <a:buNone/>
            </a:pPr>
            <a:r>
              <a:rPr lang="en-US">
                <a:latin typeface="Arial Rounded"/>
                <a:ea typeface="Arial Rounded"/>
                <a:cs typeface="Arial Rounded"/>
                <a:sym typeface="Arial Rounded"/>
              </a:rPr>
              <a:t>Please be sure that your child’s NC Health Assessment form and copy of current immunizations are given to our data manager, Patty Kearns, by the 1st day of school.</a:t>
            </a:r>
            <a:endParaRPr>
              <a:latin typeface="Arial Rounded"/>
              <a:ea typeface="Arial Rounded"/>
              <a:cs typeface="Arial Rounded"/>
              <a:sym typeface="Arial Rounded"/>
            </a:endParaRPr>
          </a:p>
          <a:p>
            <a:pPr indent="0" lvl="0" marL="0" rtl="0" algn="just">
              <a:lnSpc>
                <a:spcPct val="100000"/>
              </a:lnSpc>
              <a:spcBef>
                <a:spcPts val="360"/>
              </a:spcBef>
              <a:spcAft>
                <a:spcPts val="0"/>
              </a:spcAft>
              <a:buSzPts val="1350"/>
              <a:buNone/>
            </a:pPr>
            <a:r>
              <a:t/>
            </a:r>
            <a:endParaRPr>
              <a:latin typeface="Arial Rounded"/>
              <a:ea typeface="Arial Rounded"/>
              <a:cs typeface="Arial Rounded"/>
              <a:sym typeface="Arial Rounded"/>
            </a:endParaRPr>
          </a:p>
          <a:p>
            <a:pPr indent="0" lvl="0" marL="0" rtl="0" algn="ctr">
              <a:lnSpc>
                <a:spcPct val="100000"/>
              </a:lnSpc>
              <a:spcBef>
                <a:spcPts val="360"/>
              </a:spcBef>
              <a:spcAft>
                <a:spcPts val="0"/>
              </a:spcAft>
              <a:buSzPts val="1350"/>
              <a:buNone/>
            </a:pPr>
            <a:r>
              <a:rPr b="1" lang="en-US">
                <a:solidFill>
                  <a:schemeClr val="accent1"/>
                </a:solidFill>
                <a:latin typeface="Arial Rounded"/>
                <a:ea typeface="Arial Rounded"/>
                <a:cs typeface="Arial Rounded"/>
                <a:sym typeface="Arial Rounded"/>
              </a:rPr>
              <a:t>Any questions?</a:t>
            </a:r>
            <a:r>
              <a:rPr lang="en-US">
                <a:solidFill>
                  <a:schemeClr val="accent1"/>
                </a:solidFill>
                <a:latin typeface="Arial Rounded"/>
                <a:ea typeface="Arial Rounded"/>
                <a:cs typeface="Arial Rounded"/>
                <a:sym typeface="Arial Rounded"/>
              </a:rPr>
              <a:t> </a:t>
            </a:r>
            <a:endParaRPr>
              <a:solidFill>
                <a:schemeClr val="accent1"/>
              </a:solidFill>
              <a:latin typeface="Arial Rounded"/>
              <a:ea typeface="Arial Rounded"/>
              <a:cs typeface="Arial Rounded"/>
              <a:sym typeface="Arial Rounded"/>
            </a:endParaRPr>
          </a:p>
          <a:p>
            <a:pPr indent="0" lvl="0" marL="0" rtl="0" algn="ctr">
              <a:lnSpc>
                <a:spcPct val="100000"/>
              </a:lnSpc>
              <a:spcBef>
                <a:spcPts val="360"/>
              </a:spcBef>
              <a:spcAft>
                <a:spcPts val="0"/>
              </a:spcAft>
              <a:buSzPts val="1350"/>
              <a:buNone/>
            </a:pPr>
            <a:r>
              <a:rPr lang="en-US">
                <a:latin typeface="Arial Rounded"/>
                <a:ea typeface="Arial Rounded"/>
                <a:cs typeface="Arial Rounded"/>
                <a:sym typeface="Arial Rounded"/>
              </a:rPr>
              <a:t>Call Patty Kearns at school or email her (pkearns@wcpss.net)</a:t>
            </a:r>
            <a:endParaRPr>
              <a:latin typeface="Arial Rounded"/>
              <a:ea typeface="Arial Rounded"/>
              <a:cs typeface="Arial Rounded"/>
              <a:sym typeface="Arial Rounded"/>
            </a:endParaRPr>
          </a:p>
        </p:txBody>
      </p:sp>
      <p:pic>
        <p:nvPicPr>
          <p:cNvPr id="274" name="Google Shape;274;g8d50b4c79c_0_0"/>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9"/>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i="0" lang="en-US" sz="5000" u="none">
                <a:solidFill>
                  <a:srgbClr val="008000"/>
                </a:solidFill>
                <a:latin typeface="Arial Rounded"/>
                <a:ea typeface="Arial Rounded"/>
                <a:cs typeface="Arial Rounded"/>
                <a:sym typeface="Arial Rounded"/>
              </a:rPr>
              <a:t>Transportation</a:t>
            </a:r>
            <a:endParaRPr sz="5000">
              <a:latin typeface="Arial Rounded"/>
              <a:ea typeface="Arial Rounded"/>
              <a:cs typeface="Arial Rounded"/>
              <a:sym typeface="Arial Rounded"/>
            </a:endParaRPr>
          </a:p>
        </p:txBody>
      </p:sp>
      <p:sp>
        <p:nvSpPr>
          <p:cNvPr id="280" name="Google Shape;280;p19"/>
          <p:cNvSpPr txBox="1"/>
          <p:nvPr>
            <p:ph idx="1" type="body"/>
          </p:nvPr>
        </p:nvSpPr>
        <p:spPr>
          <a:xfrm>
            <a:off x="838200" y="2362200"/>
            <a:ext cx="7924800" cy="4241700"/>
          </a:xfrm>
          <a:prstGeom prst="rect">
            <a:avLst/>
          </a:prstGeom>
          <a:noFill/>
          <a:ln>
            <a:noFill/>
          </a:ln>
        </p:spPr>
        <p:txBody>
          <a:bodyPr anchorCtr="0" anchor="t" bIns="45700" lIns="91425" spcFirstLastPara="1" rIns="91425" wrap="square" tIns="45700">
            <a:noAutofit/>
          </a:bodyPr>
          <a:lstStyle/>
          <a:p>
            <a:pPr indent="-387350" lvl="0" marL="457200" marR="0" rtl="0" algn="just">
              <a:lnSpc>
                <a:spcPct val="100000"/>
              </a:lnSpc>
              <a:spcBef>
                <a:spcPts val="560"/>
              </a:spcBef>
              <a:spcAft>
                <a:spcPts val="0"/>
              </a:spcAft>
              <a:buClr>
                <a:srgbClr val="000000"/>
              </a:buClr>
              <a:buSzPts val="2500"/>
              <a:buFont typeface="Arial Rounded"/>
              <a:buChar char="●"/>
            </a:pPr>
            <a:r>
              <a:rPr lang="en-US" sz="2500">
                <a:solidFill>
                  <a:srgbClr val="000000"/>
                </a:solidFill>
                <a:latin typeface="Arial Rounded"/>
                <a:ea typeface="Arial Rounded"/>
                <a:cs typeface="Arial Rounded"/>
                <a:sym typeface="Arial Rounded"/>
              </a:rPr>
              <a:t>Bus</a:t>
            </a:r>
            <a:endParaRPr sz="2500">
              <a:solidFill>
                <a:srgbClr val="000000"/>
              </a:solidFill>
              <a:latin typeface="Arial Rounded"/>
              <a:ea typeface="Arial Rounded"/>
              <a:cs typeface="Arial Rounded"/>
              <a:sym typeface="Arial Rounded"/>
            </a:endParaRPr>
          </a:p>
          <a:p>
            <a:pPr indent="-387350" lvl="1" marL="914400" marR="0" rtl="0" algn="just">
              <a:lnSpc>
                <a:spcPct val="100000"/>
              </a:lnSpc>
              <a:spcBef>
                <a:spcPts val="0"/>
              </a:spcBef>
              <a:spcAft>
                <a:spcPts val="0"/>
              </a:spcAft>
              <a:buClr>
                <a:srgbClr val="000000"/>
              </a:buClr>
              <a:buSzPts val="2500"/>
              <a:buFont typeface="Arial Rounded"/>
              <a:buChar char="–"/>
            </a:pPr>
            <a:r>
              <a:rPr lang="en-US" sz="2500">
                <a:solidFill>
                  <a:srgbClr val="000000"/>
                </a:solidFill>
                <a:latin typeface="Arial Rounded"/>
                <a:ea typeface="Arial Rounded"/>
                <a:cs typeface="Arial Rounded"/>
                <a:sym typeface="Arial Rounded"/>
              </a:rPr>
              <a:t>Mr. Huber and Mrs. Kearns can help with any bus transportation needs.</a:t>
            </a:r>
            <a:endParaRPr sz="2500">
              <a:solidFill>
                <a:srgbClr val="000000"/>
              </a:solidFill>
              <a:latin typeface="Arial Rounded"/>
              <a:ea typeface="Arial Rounded"/>
              <a:cs typeface="Arial Rounded"/>
              <a:sym typeface="Arial Rounded"/>
            </a:endParaRPr>
          </a:p>
          <a:p>
            <a:pPr indent="0" lvl="0" marL="914400" marR="0" rtl="0" algn="just">
              <a:lnSpc>
                <a:spcPct val="100000"/>
              </a:lnSpc>
              <a:spcBef>
                <a:spcPts val="0"/>
              </a:spcBef>
              <a:spcAft>
                <a:spcPts val="0"/>
              </a:spcAft>
              <a:buNone/>
            </a:pPr>
            <a:r>
              <a:rPr lang="en-US" sz="2500" u="sng">
                <a:solidFill>
                  <a:schemeClr val="hlink"/>
                </a:solidFill>
                <a:latin typeface="Arial Rounded"/>
                <a:ea typeface="Arial Rounded"/>
                <a:cs typeface="Arial Rounded"/>
                <a:sym typeface="Arial Rounded"/>
                <a:hlinkClick r:id="rId3"/>
              </a:rPr>
              <a:t>thuber@wcpss.net</a:t>
            </a:r>
            <a:r>
              <a:rPr lang="en-US" sz="2500">
                <a:solidFill>
                  <a:srgbClr val="000000"/>
                </a:solidFill>
                <a:latin typeface="Arial Rounded"/>
                <a:ea typeface="Arial Rounded"/>
                <a:cs typeface="Arial Rounded"/>
                <a:sym typeface="Arial Rounded"/>
              </a:rPr>
              <a:t> and </a:t>
            </a:r>
            <a:r>
              <a:rPr lang="en-US" sz="2500" u="sng">
                <a:solidFill>
                  <a:schemeClr val="hlink"/>
                </a:solidFill>
                <a:latin typeface="Arial Rounded"/>
                <a:ea typeface="Arial Rounded"/>
                <a:cs typeface="Arial Rounded"/>
                <a:sym typeface="Arial Rounded"/>
                <a:hlinkClick r:id="rId4"/>
              </a:rPr>
              <a:t>pkearns@wcpss.net</a:t>
            </a:r>
            <a:r>
              <a:rPr lang="en-US" sz="2500">
                <a:solidFill>
                  <a:srgbClr val="000000"/>
                </a:solidFill>
                <a:latin typeface="Arial Rounded"/>
                <a:ea typeface="Arial Rounded"/>
                <a:cs typeface="Arial Rounded"/>
                <a:sym typeface="Arial Rounded"/>
              </a:rPr>
              <a:t> </a:t>
            </a:r>
            <a:endParaRPr sz="2500">
              <a:solidFill>
                <a:srgbClr val="000000"/>
              </a:solidFill>
              <a:latin typeface="Arial Rounded"/>
              <a:ea typeface="Arial Rounded"/>
              <a:cs typeface="Arial Rounded"/>
              <a:sym typeface="Arial Rounded"/>
            </a:endParaRPr>
          </a:p>
          <a:p>
            <a:pPr indent="-387350" lvl="0" marL="457200" marR="0" rtl="0" algn="just">
              <a:lnSpc>
                <a:spcPct val="100000"/>
              </a:lnSpc>
              <a:spcBef>
                <a:spcPts val="560"/>
              </a:spcBef>
              <a:spcAft>
                <a:spcPts val="0"/>
              </a:spcAft>
              <a:buClr>
                <a:srgbClr val="000000"/>
              </a:buClr>
              <a:buSzPts val="2500"/>
              <a:buFont typeface="Arial Rounded"/>
              <a:buChar char="●"/>
            </a:pPr>
            <a:r>
              <a:rPr lang="en-US" sz="2500">
                <a:solidFill>
                  <a:srgbClr val="000000"/>
                </a:solidFill>
                <a:latin typeface="Arial Rounded"/>
                <a:ea typeface="Arial Rounded"/>
                <a:cs typeface="Arial Rounded"/>
                <a:sym typeface="Arial Rounded"/>
              </a:rPr>
              <a:t>Carpool</a:t>
            </a:r>
            <a:endParaRPr sz="2500">
              <a:solidFill>
                <a:srgbClr val="000000"/>
              </a:solidFill>
              <a:latin typeface="Arial Rounded"/>
              <a:ea typeface="Arial Rounded"/>
              <a:cs typeface="Arial Rounded"/>
              <a:sym typeface="Arial Rounded"/>
            </a:endParaRPr>
          </a:p>
          <a:p>
            <a:pPr indent="-374650" lvl="1" marL="914400" marR="0" rtl="0" algn="just">
              <a:lnSpc>
                <a:spcPct val="100000"/>
              </a:lnSpc>
              <a:spcBef>
                <a:spcPts val="0"/>
              </a:spcBef>
              <a:spcAft>
                <a:spcPts val="0"/>
              </a:spcAft>
              <a:buClr>
                <a:srgbClr val="000000"/>
              </a:buClr>
              <a:buSzPts val="2300"/>
              <a:buFont typeface="Arial Rounded"/>
              <a:buChar char="–"/>
            </a:pPr>
            <a:r>
              <a:rPr lang="en-US" sz="2300">
                <a:solidFill>
                  <a:srgbClr val="000000"/>
                </a:solidFill>
                <a:latin typeface="Arial Rounded"/>
                <a:ea typeface="Arial Rounded"/>
                <a:cs typeface="Arial Rounded"/>
                <a:sym typeface="Arial Rounded"/>
              </a:rPr>
              <a:t>Carpool tags will be distributed when you drop your child off on the first day(s) of school. Just let us know if you need one.</a:t>
            </a:r>
            <a:endParaRPr sz="2300">
              <a:solidFill>
                <a:srgbClr val="000000"/>
              </a:solidFill>
              <a:latin typeface="Arial Rounded"/>
              <a:ea typeface="Arial Rounded"/>
              <a:cs typeface="Arial Rounded"/>
              <a:sym typeface="Arial Rounded"/>
            </a:endParaRPr>
          </a:p>
          <a:p>
            <a:pPr indent="-374650" lvl="1" marL="914400" marR="0" rtl="0" algn="just">
              <a:lnSpc>
                <a:spcPct val="100000"/>
              </a:lnSpc>
              <a:spcBef>
                <a:spcPts val="0"/>
              </a:spcBef>
              <a:spcAft>
                <a:spcPts val="0"/>
              </a:spcAft>
              <a:buClr>
                <a:srgbClr val="000000"/>
              </a:buClr>
              <a:buSzPts val="2300"/>
              <a:buFont typeface="Arial Rounded"/>
              <a:buChar char="–"/>
            </a:pPr>
            <a:r>
              <a:rPr lang="en-US" sz="2300">
                <a:solidFill>
                  <a:srgbClr val="000000"/>
                </a:solidFill>
                <a:latin typeface="Arial Rounded"/>
                <a:ea typeface="Arial Rounded"/>
                <a:cs typeface="Arial Rounded"/>
                <a:sym typeface="Arial Rounded"/>
              </a:rPr>
              <a:t>Tags must be displayed at all times while on campus (in the pm) by hanging it from your rearview mirror.</a:t>
            </a:r>
            <a:endParaRPr sz="2300">
              <a:solidFill>
                <a:srgbClr val="000000"/>
              </a:solidFill>
              <a:latin typeface="Arial Rounded"/>
              <a:ea typeface="Arial Rounded"/>
              <a:cs typeface="Arial Rounded"/>
              <a:sym typeface="Arial Rounded"/>
            </a:endParaRPr>
          </a:p>
        </p:txBody>
      </p:sp>
      <p:pic>
        <p:nvPicPr>
          <p:cNvPr id="281" name="Google Shape;281;p19"/>
          <p:cNvPicPr preferRelativeResize="0"/>
          <p:nvPr/>
        </p:nvPicPr>
        <p:blipFill rotWithShape="1">
          <a:blip r:embed="rId5">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8affec077e_0_0"/>
          <p:cNvSpPr/>
          <p:nvPr>
            <p:ph type="title"/>
          </p:nvPr>
        </p:nvSpPr>
        <p:spPr>
          <a:xfrm>
            <a:off x="1084475" y="8393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400"/>
              <a:buNone/>
            </a:pPr>
            <a:r>
              <a:rPr lang="en-US" sz="2800">
                <a:solidFill>
                  <a:srgbClr val="008000"/>
                </a:solidFill>
                <a:latin typeface="Arial Rounded"/>
                <a:ea typeface="Arial Rounded"/>
                <a:cs typeface="Arial Rounded"/>
                <a:sym typeface="Arial Rounded"/>
              </a:rPr>
              <a:t>School Nurse </a:t>
            </a:r>
            <a:endParaRPr sz="2800">
              <a:solidFill>
                <a:srgbClr val="008000"/>
              </a:solidFill>
              <a:latin typeface="Arial Rounded"/>
              <a:ea typeface="Arial Rounded"/>
              <a:cs typeface="Arial Rounded"/>
              <a:sym typeface="Arial Rounded"/>
            </a:endParaRPr>
          </a:p>
          <a:p>
            <a:pPr indent="0" lvl="0" marL="0" rtl="0" algn="l">
              <a:lnSpc>
                <a:spcPct val="90000"/>
              </a:lnSpc>
              <a:spcBef>
                <a:spcPts val="0"/>
              </a:spcBef>
              <a:spcAft>
                <a:spcPts val="0"/>
              </a:spcAft>
              <a:buSzPts val="1400"/>
              <a:buNone/>
            </a:pPr>
            <a:r>
              <a:rPr lang="en-US" sz="2800">
                <a:solidFill>
                  <a:srgbClr val="008000"/>
                </a:solidFill>
                <a:latin typeface="Arial Rounded"/>
                <a:ea typeface="Arial Rounded"/>
                <a:cs typeface="Arial Rounded"/>
                <a:sym typeface="Arial Rounded"/>
              </a:rPr>
              <a:t>Amy Sutton, MSN, RN-BC</a:t>
            </a:r>
            <a:endParaRPr b="0" sz="2800">
              <a:solidFill>
                <a:srgbClr val="008000"/>
              </a:solidFill>
              <a:latin typeface="Arial Rounded"/>
              <a:ea typeface="Arial Rounded"/>
              <a:cs typeface="Arial Rounded"/>
              <a:sym typeface="Arial Rounded"/>
            </a:endParaRPr>
          </a:p>
          <a:p>
            <a:pPr indent="0" lvl="0" marL="0" rtl="0" algn="l">
              <a:lnSpc>
                <a:spcPct val="90000"/>
              </a:lnSpc>
              <a:spcBef>
                <a:spcPts val="0"/>
              </a:spcBef>
              <a:spcAft>
                <a:spcPts val="0"/>
              </a:spcAft>
              <a:buSzPts val="1400"/>
              <a:buNone/>
            </a:pPr>
            <a:r>
              <a:rPr b="0" lang="en-US" sz="2100" u="sng">
                <a:solidFill>
                  <a:srgbClr val="008000"/>
                </a:solidFill>
                <a:latin typeface="Arial Rounded"/>
                <a:ea typeface="Arial Rounded"/>
                <a:cs typeface="Arial Rounded"/>
                <a:sym typeface="Arial Rounded"/>
                <a:hlinkClick r:id="rId3">
                  <a:extLst>
                    <a:ext uri="{A12FA001-AC4F-418D-AE19-62706E023703}">
                      <ahyp:hlinkClr val="tx"/>
                    </a:ext>
                  </a:extLst>
                </a:hlinkClick>
              </a:rPr>
              <a:t>alsutton@wcpss.net</a:t>
            </a:r>
            <a:r>
              <a:rPr b="0" lang="en-US" sz="2100">
                <a:solidFill>
                  <a:srgbClr val="008000"/>
                </a:solidFill>
                <a:latin typeface="Arial Rounded"/>
                <a:ea typeface="Arial Rounded"/>
                <a:cs typeface="Arial Rounded"/>
                <a:sym typeface="Arial Rounded"/>
              </a:rPr>
              <a:t>			919-524-4915</a:t>
            </a:r>
            <a:endParaRPr b="0" sz="2100">
              <a:solidFill>
                <a:srgbClr val="008000"/>
              </a:solidFill>
              <a:latin typeface="Arial Rounded"/>
              <a:ea typeface="Arial Rounded"/>
              <a:cs typeface="Arial Rounded"/>
              <a:sym typeface="Arial Rounded"/>
            </a:endParaRPr>
          </a:p>
        </p:txBody>
      </p:sp>
      <p:sp>
        <p:nvSpPr>
          <p:cNvPr id="287" name="Google Shape;287;g8affec077e_0_0"/>
          <p:cNvSpPr txBox="1"/>
          <p:nvPr>
            <p:ph idx="1" type="body"/>
          </p:nvPr>
        </p:nvSpPr>
        <p:spPr>
          <a:xfrm>
            <a:off x="838200" y="2329575"/>
            <a:ext cx="3733800" cy="4386000"/>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115000"/>
              </a:lnSpc>
              <a:spcBef>
                <a:spcPts val="1200"/>
              </a:spcBef>
              <a:spcAft>
                <a:spcPts val="0"/>
              </a:spcAft>
              <a:buSzPts val="1350"/>
              <a:buNone/>
            </a:pPr>
            <a:r>
              <a:rPr b="1" lang="en-US" sz="1400" u="sng">
                <a:solidFill>
                  <a:srgbClr val="000000"/>
                </a:solidFill>
                <a:latin typeface="Arial Rounded"/>
                <a:ea typeface="Arial Rounded"/>
                <a:cs typeface="Arial Rounded"/>
                <a:sym typeface="Arial Rounded"/>
              </a:rPr>
              <a:t>MEDICATIONS</a:t>
            </a:r>
            <a:endParaRPr b="1" sz="1400" u="sng">
              <a:solidFill>
                <a:srgbClr val="000000"/>
              </a:solidFill>
              <a:latin typeface="Arial Rounded"/>
              <a:ea typeface="Arial Rounded"/>
              <a:cs typeface="Arial Rounded"/>
              <a:sym typeface="Arial Rounded"/>
            </a:endParaRPr>
          </a:p>
          <a:p>
            <a:pPr indent="0" lvl="0" marL="0" rtl="0" algn="just">
              <a:lnSpc>
                <a:spcPct val="115000"/>
              </a:lnSpc>
              <a:spcBef>
                <a:spcPts val="1200"/>
              </a:spcBef>
              <a:spcAft>
                <a:spcPts val="0"/>
              </a:spcAft>
              <a:buSzPts val="1350"/>
              <a:buNone/>
            </a:pPr>
            <a:r>
              <a:rPr lang="en-US" sz="1400">
                <a:solidFill>
                  <a:srgbClr val="000000"/>
                </a:solidFill>
                <a:latin typeface="Arial Rounded"/>
                <a:ea typeface="Arial Rounded"/>
                <a:cs typeface="Arial Rounded"/>
                <a:sym typeface="Arial Rounded"/>
              </a:rPr>
              <a:t>-Medications will be administered at school </a:t>
            </a:r>
            <a:r>
              <a:rPr b="1" lang="en-US" sz="1400">
                <a:solidFill>
                  <a:srgbClr val="000000"/>
                </a:solidFill>
                <a:latin typeface="Arial Rounded"/>
                <a:ea typeface="Arial Rounded"/>
                <a:cs typeface="Arial Rounded"/>
                <a:sym typeface="Arial Rounded"/>
              </a:rPr>
              <a:t>ONLY</a:t>
            </a:r>
            <a:r>
              <a:rPr lang="en-US" sz="1400">
                <a:solidFill>
                  <a:srgbClr val="000000"/>
                </a:solidFill>
                <a:latin typeface="Arial Rounded"/>
                <a:ea typeface="Arial Rounded"/>
                <a:cs typeface="Arial Rounded"/>
                <a:sym typeface="Arial Rounded"/>
              </a:rPr>
              <a:t> if a Physician Order for Medication form (1702) is completed, signed by physician and parent,  and is in the possession of school officials.</a:t>
            </a:r>
            <a:endParaRPr sz="1400">
              <a:solidFill>
                <a:srgbClr val="000000"/>
              </a:solidFill>
              <a:latin typeface="Arial Rounded"/>
              <a:ea typeface="Arial Rounded"/>
              <a:cs typeface="Arial Rounded"/>
              <a:sym typeface="Arial Rounded"/>
            </a:endParaRPr>
          </a:p>
          <a:p>
            <a:pPr indent="0" lvl="0" marL="0" rtl="0" algn="just">
              <a:lnSpc>
                <a:spcPct val="115000"/>
              </a:lnSpc>
              <a:spcBef>
                <a:spcPts val="1200"/>
              </a:spcBef>
              <a:spcAft>
                <a:spcPts val="0"/>
              </a:spcAft>
              <a:buSzPts val="1350"/>
              <a:buNone/>
            </a:pPr>
            <a:r>
              <a:rPr lang="en-US" sz="1400">
                <a:solidFill>
                  <a:srgbClr val="000000"/>
                </a:solidFill>
                <a:latin typeface="Arial Rounded"/>
                <a:ea typeface="Arial Rounded"/>
                <a:cs typeface="Arial Rounded"/>
                <a:sym typeface="Arial Rounded"/>
              </a:rPr>
              <a:t>-These forms are available at the front office. The Medication form and the pharmacy label information must match.</a:t>
            </a:r>
            <a:endParaRPr sz="1400">
              <a:solidFill>
                <a:srgbClr val="000000"/>
              </a:solidFill>
              <a:latin typeface="Arial Rounded"/>
              <a:ea typeface="Arial Rounded"/>
              <a:cs typeface="Arial Rounded"/>
              <a:sym typeface="Arial Rounded"/>
            </a:endParaRPr>
          </a:p>
          <a:p>
            <a:pPr indent="0" lvl="0" marL="0" rtl="0" algn="just">
              <a:lnSpc>
                <a:spcPct val="115000"/>
              </a:lnSpc>
              <a:spcBef>
                <a:spcPts val="1200"/>
              </a:spcBef>
              <a:spcAft>
                <a:spcPts val="0"/>
              </a:spcAft>
              <a:buSzPts val="1350"/>
              <a:buNone/>
            </a:pPr>
            <a:r>
              <a:rPr lang="en-US" sz="1400">
                <a:solidFill>
                  <a:srgbClr val="000000"/>
                </a:solidFill>
                <a:latin typeface="Arial Rounded"/>
                <a:ea typeface="Arial Rounded"/>
                <a:cs typeface="Arial Rounded"/>
                <a:sym typeface="Arial Rounded"/>
              </a:rPr>
              <a:t>-ALL medications must be brought to school by parent/guardian.</a:t>
            </a:r>
            <a:endParaRPr sz="1400">
              <a:solidFill>
                <a:srgbClr val="000000"/>
              </a:solidFill>
              <a:latin typeface="Arial Rounded"/>
              <a:ea typeface="Arial Rounded"/>
              <a:cs typeface="Arial Rounded"/>
              <a:sym typeface="Arial Rounded"/>
            </a:endParaRPr>
          </a:p>
          <a:p>
            <a:pPr indent="0" lvl="0" marL="0" rtl="0" algn="just">
              <a:lnSpc>
                <a:spcPct val="115000"/>
              </a:lnSpc>
              <a:spcBef>
                <a:spcPts val="1200"/>
              </a:spcBef>
              <a:spcAft>
                <a:spcPts val="0"/>
              </a:spcAft>
              <a:buSzPts val="1350"/>
              <a:buNone/>
            </a:pPr>
            <a:r>
              <a:rPr lang="en-US" sz="1400">
                <a:solidFill>
                  <a:srgbClr val="000000"/>
                </a:solidFill>
                <a:latin typeface="Arial Rounded"/>
                <a:ea typeface="Arial Rounded"/>
                <a:cs typeface="Arial Rounded"/>
                <a:sym typeface="Arial Rounded"/>
              </a:rPr>
              <a:t>-ALL medications must be in the original pharmacy container with original label on it.</a:t>
            </a:r>
            <a:endParaRPr sz="1400">
              <a:solidFill>
                <a:srgbClr val="000000"/>
              </a:solidFill>
              <a:latin typeface="Arial Rounded"/>
              <a:ea typeface="Arial Rounded"/>
              <a:cs typeface="Arial Rounded"/>
              <a:sym typeface="Arial Rounded"/>
            </a:endParaRPr>
          </a:p>
          <a:p>
            <a:pPr indent="0" lvl="0" marL="0" rtl="0" algn="l">
              <a:lnSpc>
                <a:spcPct val="100000"/>
              </a:lnSpc>
              <a:spcBef>
                <a:spcPts val="1200"/>
              </a:spcBef>
              <a:spcAft>
                <a:spcPts val="0"/>
              </a:spcAft>
              <a:buSzPts val="1350"/>
              <a:buNone/>
            </a:pPr>
            <a:r>
              <a:t/>
            </a:r>
            <a:endParaRPr>
              <a:latin typeface="Comic Sans MS"/>
              <a:ea typeface="Comic Sans MS"/>
              <a:cs typeface="Comic Sans MS"/>
              <a:sym typeface="Comic Sans MS"/>
            </a:endParaRPr>
          </a:p>
        </p:txBody>
      </p:sp>
      <p:pic>
        <p:nvPicPr>
          <p:cNvPr id="288" name="Google Shape;288;g8affec077e_0_0"/>
          <p:cNvPicPr preferRelativeResize="0"/>
          <p:nvPr/>
        </p:nvPicPr>
        <p:blipFill rotWithShape="1">
          <a:blip r:embed="rId4">
            <a:alphaModFix/>
          </a:blip>
          <a:srcRect b="0" l="0" r="0" t="0"/>
          <a:stretch/>
        </p:blipFill>
        <p:spPr>
          <a:xfrm>
            <a:off x="6956100" y="133900"/>
            <a:ext cx="1730700" cy="1706462"/>
          </a:xfrm>
          <a:prstGeom prst="rect">
            <a:avLst/>
          </a:prstGeom>
          <a:noFill/>
          <a:ln>
            <a:noFill/>
          </a:ln>
        </p:spPr>
      </p:pic>
      <p:sp>
        <p:nvSpPr>
          <p:cNvPr id="289" name="Google Shape;289;g8affec077e_0_0"/>
          <p:cNvSpPr txBox="1"/>
          <p:nvPr/>
        </p:nvSpPr>
        <p:spPr>
          <a:xfrm>
            <a:off x="4843200" y="2329575"/>
            <a:ext cx="3843600" cy="43860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1200"/>
              </a:spcBef>
              <a:spcAft>
                <a:spcPts val="0"/>
              </a:spcAft>
              <a:buClr>
                <a:srgbClr val="000000"/>
              </a:buClr>
              <a:buSzPts val="1500"/>
              <a:buFont typeface="Arial"/>
              <a:buNone/>
            </a:pPr>
            <a:r>
              <a:rPr b="1" i="0" lang="en-US" sz="1500" u="sng" cap="none" strike="noStrike">
                <a:solidFill>
                  <a:srgbClr val="000000"/>
                </a:solidFill>
                <a:latin typeface="Arial Rounded"/>
                <a:ea typeface="Arial Rounded"/>
                <a:cs typeface="Arial Rounded"/>
                <a:sym typeface="Arial Rounded"/>
              </a:rPr>
              <a:t>CHRONIC ILLNESSES</a:t>
            </a:r>
            <a:endParaRPr b="1" i="0" sz="1500" u="sng" cap="none" strike="noStrike">
              <a:solidFill>
                <a:srgbClr val="000000"/>
              </a:solidFill>
              <a:latin typeface="Arial Rounded"/>
              <a:ea typeface="Arial Rounded"/>
              <a:cs typeface="Arial Rounded"/>
              <a:sym typeface="Arial Rounded"/>
            </a:endParaRPr>
          </a:p>
          <a:p>
            <a:pPr indent="0" lvl="0" marL="0" marR="0" rtl="0" algn="just">
              <a:lnSpc>
                <a:spcPct val="115000"/>
              </a:lnSpc>
              <a:spcBef>
                <a:spcPts val="1200"/>
              </a:spcBef>
              <a:spcAft>
                <a:spcPts val="0"/>
              </a:spcAft>
              <a:buClr>
                <a:srgbClr val="000000"/>
              </a:buClr>
              <a:buSzPts val="1500"/>
              <a:buFont typeface="Arial"/>
              <a:buNone/>
            </a:pPr>
            <a:r>
              <a:rPr b="0" i="0" lang="en-US" sz="1500" u="none" cap="none" strike="noStrike">
                <a:solidFill>
                  <a:srgbClr val="000000"/>
                </a:solidFill>
                <a:latin typeface="Arial Rounded"/>
                <a:ea typeface="Arial Rounded"/>
                <a:cs typeface="Arial Rounded"/>
                <a:sym typeface="Arial Rounded"/>
              </a:rPr>
              <a:t>-If your child has a chronic illness such as diabetes, severe asthma, severe allergies or seizures, please contact your school nurse.</a:t>
            </a:r>
            <a:endParaRPr b="0" i="0" sz="1500" u="none" cap="none" strike="noStrike">
              <a:solidFill>
                <a:srgbClr val="000000"/>
              </a:solidFill>
              <a:latin typeface="Arial Rounded"/>
              <a:ea typeface="Arial Rounded"/>
              <a:cs typeface="Arial Rounded"/>
              <a:sym typeface="Arial Rounded"/>
            </a:endParaRPr>
          </a:p>
          <a:p>
            <a:pPr indent="0" lvl="0" marL="0" marR="0" rtl="0" algn="just">
              <a:lnSpc>
                <a:spcPct val="115000"/>
              </a:lnSpc>
              <a:spcBef>
                <a:spcPts val="1200"/>
              </a:spcBef>
              <a:spcAft>
                <a:spcPts val="0"/>
              </a:spcAft>
              <a:buClr>
                <a:srgbClr val="000000"/>
              </a:buClr>
              <a:buSzPts val="1500"/>
              <a:buFont typeface="Arial"/>
              <a:buNone/>
            </a:pPr>
            <a:r>
              <a:rPr b="0" i="0" lang="en-US" sz="1500" u="none" cap="none" strike="noStrike">
                <a:solidFill>
                  <a:srgbClr val="000000"/>
                </a:solidFill>
                <a:latin typeface="Arial Rounded"/>
                <a:ea typeface="Arial Rounded"/>
                <a:cs typeface="Arial Rounded"/>
                <a:sym typeface="Arial Rounded"/>
              </a:rPr>
              <a:t>-A health care plan may  be able to be  developed indicating steps to be taken if your child requires medical care at school.</a:t>
            </a:r>
            <a:endParaRPr b="0" i="0" sz="1500" u="none" cap="none" strike="noStrike">
              <a:solidFill>
                <a:srgbClr val="000000"/>
              </a:solidFill>
              <a:latin typeface="Arial Rounded"/>
              <a:ea typeface="Arial Rounded"/>
              <a:cs typeface="Arial Rounded"/>
              <a:sym typeface="Arial Rounded"/>
            </a:endParaRPr>
          </a:p>
          <a:p>
            <a:pPr indent="0" lvl="0" marL="0" marR="0" rtl="0" algn="ctr">
              <a:lnSpc>
                <a:spcPct val="115000"/>
              </a:lnSpc>
              <a:spcBef>
                <a:spcPts val="1200"/>
              </a:spcBef>
              <a:spcAft>
                <a:spcPts val="0"/>
              </a:spcAft>
              <a:buClr>
                <a:srgbClr val="000000"/>
              </a:buClr>
              <a:buSzPts val="1400"/>
              <a:buFont typeface="Arial"/>
              <a:buNone/>
            </a:pPr>
            <a:r>
              <a:rPr b="1" i="1" lang="en-US" sz="1400" u="none" cap="none" strike="noStrike">
                <a:solidFill>
                  <a:srgbClr val="008000"/>
                </a:solidFill>
                <a:latin typeface="Arial Rounded"/>
                <a:ea typeface="Arial Rounded"/>
                <a:cs typeface="Arial Rounded"/>
                <a:sym typeface="Arial Rounded"/>
              </a:rPr>
              <a:t>*</a:t>
            </a:r>
            <a:r>
              <a:rPr b="1" i="1" lang="en-US" sz="1300" u="none" cap="none" strike="noStrike">
                <a:solidFill>
                  <a:srgbClr val="008000"/>
                </a:solidFill>
                <a:latin typeface="Arial Rounded"/>
                <a:ea typeface="Arial Rounded"/>
                <a:cs typeface="Arial Rounded"/>
                <a:sym typeface="Arial Rounded"/>
              </a:rPr>
              <a:t>Continued health guidance will be issued from NCDHHS and WCPSS in regard to staying healthy during this time.  </a:t>
            </a:r>
            <a:endParaRPr b="1" i="1" sz="1300" u="none" cap="none" strike="noStrike">
              <a:solidFill>
                <a:srgbClr val="008000"/>
              </a:solidFill>
              <a:latin typeface="Arial Rounded"/>
              <a:ea typeface="Arial Rounded"/>
              <a:cs typeface="Arial Rounded"/>
              <a:sym typeface="Arial Rounded"/>
            </a:endParaRPr>
          </a:p>
          <a:p>
            <a:pPr indent="0" lvl="0" marL="0" marR="0" rtl="0" algn="just">
              <a:lnSpc>
                <a:spcPct val="115000"/>
              </a:lnSpc>
              <a:spcBef>
                <a:spcPts val="1200"/>
              </a:spcBef>
              <a:spcAft>
                <a:spcPts val="0"/>
              </a:spcAft>
              <a:buClr>
                <a:srgbClr val="000000"/>
              </a:buClr>
              <a:buSzPts val="1300"/>
              <a:buFont typeface="Arial"/>
              <a:buNone/>
            </a:pPr>
            <a:r>
              <a:rPr b="1" i="1" lang="en-US" sz="1300" u="none" cap="none" strike="noStrike">
                <a:solidFill>
                  <a:srgbClr val="008000"/>
                </a:solidFill>
                <a:latin typeface="Arial Rounded"/>
                <a:ea typeface="Arial Rounded"/>
                <a:cs typeface="Arial Rounded"/>
                <a:sym typeface="Arial Rounded"/>
              </a:rPr>
              <a:t>      </a:t>
            </a:r>
            <a:r>
              <a:rPr b="0" i="0" lang="en-US" sz="1400" u="none" cap="none" strike="noStrike">
                <a:solidFill>
                  <a:srgbClr val="165788"/>
                </a:solidFill>
                <a:highlight>
                  <a:schemeClr val="lt1"/>
                </a:highlight>
                <a:uFill>
                  <a:noFill/>
                </a:uFill>
                <a:latin typeface="Arial Rounded"/>
                <a:ea typeface="Arial Rounded"/>
                <a:cs typeface="Arial Rounded"/>
                <a:sym typeface="Arial Rounded"/>
                <a:hlinkClick r:id="rId5">
                  <a:extLst>
                    <a:ext uri="{A12FA001-AC4F-418D-AE19-62706E023703}">
                      <ahyp:hlinkClr val="tx"/>
                    </a:ext>
                  </a:extLst>
                </a:hlinkClick>
              </a:rPr>
              <a:t>Return-to-Campus Guide for Families</a:t>
            </a:r>
            <a:endParaRPr b="1" i="1" sz="1300" u="none" cap="none" strike="noStrike">
              <a:solidFill>
                <a:srgbClr val="008000"/>
              </a:solidFill>
              <a:latin typeface="Arial Rounded"/>
              <a:ea typeface="Arial Rounded"/>
              <a:cs typeface="Arial Rounded"/>
              <a:sym typeface="Arial Rounded"/>
            </a:endParaRPr>
          </a:p>
          <a:p>
            <a:pPr indent="0" lvl="0" marL="0" marR="0" rtl="0" algn="ctr">
              <a:lnSpc>
                <a:spcPct val="115000"/>
              </a:lnSpc>
              <a:spcBef>
                <a:spcPts val="1200"/>
              </a:spcBef>
              <a:spcAft>
                <a:spcPts val="0"/>
              </a:spcAft>
              <a:buClr>
                <a:srgbClr val="000000"/>
              </a:buClr>
              <a:buSzPts val="1300"/>
              <a:buFont typeface="Arial"/>
              <a:buNone/>
            </a:pPr>
            <a:r>
              <a:t/>
            </a:r>
            <a:endParaRPr b="1" i="1" sz="1300" u="none" cap="none" strike="noStrike">
              <a:solidFill>
                <a:srgbClr val="008000"/>
              </a:solidFill>
              <a:latin typeface="Arial Rounded"/>
              <a:ea typeface="Arial Rounded"/>
              <a:cs typeface="Arial Rounded"/>
              <a:sym typeface="Arial Rounded"/>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8683fd21f2_0_0"/>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400"/>
              <a:buNone/>
            </a:pPr>
            <a:r>
              <a:rPr lang="en-US" sz="2700">
                <a:solidFill>
                  <a:srgbClr val="008000"/>
                </a:solidFill>
                <a:latin typeface="Arial Rounded"/>
                <a:ea typeface="Arial Rounded"/>
                <a:cs typeface="Arial Rounded"/>
                <a:sym typeface="Arial Rounded"/>
              </a:rPr>
              <a:t>Susannah Wheat - School Counselor</a:t>
            </a:r>
            <a:endParaRPr sz="2700">
              <a:solidFill>
                <a:srgbClr val="008000"/>
              </a:solidFill>
              <a:latin typeface="Arial Rounded"/>
              <a:ea typeface="Arial Rounded"/>
              <a:cs typeface="Arial Rounded"/>
              <a:sym typeface="Arial Rounded"/>
            </a:endParaRPr>
          </a:p>
          <a:p>
            <a:pPr indent="0" lvl="0" marL="0" rtl="0" algn="l">
              <a:lnSpc>
                <a:spcPct val="90000"/>
              </a:lnSpc>
              <a:spcBef>
                <a:spcPts val="0"/>
              </a:spcBef>
              <a:spcAft>
                <a:spcPts val="0"/>
              </a:spcAft>
              <a:buSzPts val="1400"/>
              <a:buNone/>
            </a:pPr>
            <a:r>
              <a:rPr lang="en-US" sz="1800">
                <a:solidFill>
                  <a:srgbClr val="008000"/>
                </a:solidFill>
                <a:latin typeface="Arial Rounded"/>
                <a:ea typeface="Arial Rounded"/>
                <a:cs typeface="Arial Rounded"/>
                <a:sym typeface="Arial Rounded"/>
              </a:rPr>
              <a:t>(swwheat@wcpss.net)</a:t>
            </a:r>
            <a:endParaRPr sz="1800">
              <a:solidFill>
                <a:srgbClr val="008000"/>
              </a:solidFill>
              <a:latin typeface="Arial Rounded"/>
              <a:ea typeface="Arial Rounded"/>
              <a:cs typeface="Arial Rounded"/>
              <a:sym typeface="Arial Rounded"/>
            </a:endParaRPr>
          </a:p>
          <a:p>
            <a:pPr indent="0" lvl="0" marL="0" rtl="0" algn="l">
              <a:lnSpc>
                <a:spcPct val="100000"/>
              </a:lnSpc>
              <a:spcBef>
                <a:spcPts val="360"/>
              </a:spcBef>
              <a:spcAft>
                <a:spcPts val="0"/>
              </a:spcAft>
              <a:buSzPts val="1400"/>
              <a:buNone/>
            </a:pPr>
            <a:r>
              <a:rPr b="0" lang="en-US" sz="2000">
                <a:solidFill>
                  <a:srgbClr val="008000"/>
                </a:solidFill>
                <a:latin typeface="Arial Rounded"/>
                <a:ea typeface="Arial Rounded"/>
                <a:cs typeface="Arial Rounded"/>
                <a:sym typeface="Arial Rounded"/>
              </a:rPr>
              <a:t>919-881-4960 (ext. 26284) </a:t>
            </a:r>
            <a:endParaRPr sz="3000">
              <a:solidFill>
                <a:srgbClr val="008000"/>
              </a:solidFill>
              <a:latin typeface="Arial Rounded"/>
              <a:ea typeface="Arial Rounded"/>
              <a:cs typeface="Arial Rounded"/>
              <a:sym typeface="Arial Rounded"/>
            </a:endParaRPr>
          </a:p>
        </p:txBody>
      </p:sp>
      <p:sp>
        <p:nvSpPr>
          <p:cNvPr id="295" name="Google Shape;295;g8683fd21f2_0_0"/>
          <p:cNvSpPr txBox="1"/>
          <p:nvPr>
            <p:ph idx="1" type="body"/>
          </p:nvPr>
        </p:nvSpPr>
        <p:spPr>
          <a:xfrm>
            <a:off x="838200" y="2362200"/>
            <a:ext cx="3733800" cy="3897900"/>
          </a:xfrm>
          <a:prstGeom prst="rect">
            <a:avLst/>
          </a:prstGeom>
          <a:noFill/>
          <a:ln cap="flat" cmpd="sng" w="28575">
            <a:solidFill>
              <a:srgbClr val="165788"/>
            </a:solidFill>
            <a:prstDash val="dash"/>
            <a:round/>
            <a:headEnd len="sm" w="sm" type="none"/>
            <a:tailEnd len="sm" w="sm" type="none"/>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350"/>
              <a:buNone/>
            </a:pPr>
            <a:r>
              <a:rPr b="1" lang="en-US" sz="2000" u="sng">
                <a:latin typeface="Arial Rounded"/>
                <a:ea typeface="Arial Rounded"/>
                <a:cs typeface="Arial Rounded"/>
                <a:sym typeface="Arial Rounded"/>
              </a:rPr>
              <a:t>School Counselor’s Role</a:t>
            </a:r>
            <a:endParaRPr b="1" sz="2000" u="sng">
              <a:latin typeface="Arial Rounded"/>
              <a:ea typeface="Arial Rounded"/>
              <a:cs typeface="Arial Rounded"/>
              <a:sym typeface="Arial Rounded"/>
            </a:endParaRPr>
          </a:p>
          <a:p>
            <a:pPr indent="-355600" lvl="0" marL="457200" rtl="0" algn="l">
              <a:lnSpc>
                <a:spcPct val="100000"/>
              </a:lnSpc>
              <a:spcBef>
                <a:spcPts val="360"/>
              </a:spcBef>
              <a:spcAft>
                <a:spcPts val="0"/>
              </a:spcAft>
              <a:buClr>
                <a:schemeClr val="dk2"/>
              </a:buClr>
              <a:buSzPts val="2000"/>
              <a:buFont typeface="Arial Rounded"/>
              <a:buChar char="★"/>
            </a:pPr>
            <a:r>
              <a:rPr lang="en-US" sz="2000">
                <a:solidFill>
                  <a:schemeClr val="dk2"/>
                </a:solidFill>
                <a:latin typeface="Arial Rounded"/>
                <a:ea typeface="Arial Rounded"/>
                <a:cs typeface="Arial Rounded"/>
                <a:sym typeface="Arial Rounded"/>
              </a:rPr>
              <a:t>Advocates for the well-being of ALL students</a:t>
            </a:r>
            <a:endParaRPr sz="2000">
              <a:solidFill>
                <a:schemeClr val="dk2"/>
              </a:solidFill>
              <a:latin typeface="Arial Rounded"/>
              <a:ea typeface="Arial Rounded"/>
              <a:cs typeface="Arial Rounded"/>
              <a:sym typeface="Arial Rounded"/>
            </a:endParaRPr>
          </a:p>
          <a:p>
            <a:pPr indent="-355600" lvl="0" marL="457200" rtl="0" algn="l">
              <a:lnSpc>
                <a:spcPct val="100000"/>
              </a:lnSpc>
              <a:spcBef>
                <a:spcPts val="0"/>
              </a:spcBef>
              <a:spcAft>
                <a:spcPts val="0"/>
              </a:spcAft>
              <a:buClr>
                <a:schemeClr val="dk2"/>
              </a:buClr>
              <a:buSzPts val="2000"/>
              <a:buFont typeface="Arial Rounded"/>
              <a:buChar char="★"/>
            </a:pPr>
            <a:r>
              <a:rPr lang="en-US" sz="2000">
                <a:solidFill>
                  <a:schemeClr val="dk2"/>
                </a:solidFill>
                <a:latin typeface="Arial Rounded"/>
                <a:ea typeface="Arial Rounded"/>
                <a:cs typeface="Arial Rounded"/>
                <a:sym typeface="Arial Rounded"/>
              </a:rPr>
              <a:t>Supports the social/emotional, academic, and career development of ALL students in collaboration with parents/guardians, educators, and administrators</a:t>
            </a:r>
            <a:endParaRPr sz="2000">
              <a:solidFill>
                <a:schemeClr val="dk2"/>
              </a:solidFill>
              <a:latin typeface="Arial Rounded"/>
              <a:ea typeface="Arial Rounded"/>
              <a:cs typeface="Arial Rounded"/>
              <a:sym typeface="Arial Rounded"/>
            </a:endParaRPr>
          </a:p>
          <a:p>
            <a:pPr indent="0" lvl="0" marL="457200" rtl="0" algn="l">
              <a:lnSpc>
                <a:spcPct val="100000"/>
              </a:lnSpc>
              <a:spcBef>
                <a:spcPts val="360"/>
              </a:spcBef>
              <a:spcAft>
                <a:spcPts val="0"/>
              </a:spcAft>
              <a:buSzPts val="1350"/>
              <a:buNone/>
            </a:pPr>
            <a:r>
              <a:t/>
            </a:r>
            <a:endParaRPr sz="2000">
              <a:latin typeface="Arial Rounded"/>
              <a:ea typeface="Arial Rounded"/>
              <a:cs typeface="Arial Rounded"/>
              <a:sym typeface="Arial Rounded"/>
            </a:endParaRPr>
          </a:p>
        </p:txBody>
      </p:sp>
      <p:pic>
        <p:nvPicPr>
          <p:cNvPr id="296" name="Google Shape;296;g8683fd21f2_0_0"/>
          <p:cNvPicPr preferRelativeResize="0"/>
          <p:nvPr/>
        </p:nvPicPr>
        <p:blipFill rotWithShape="1">
          <a:blip r:embed="rId3">
            <a:alphaModFix/>
          </a:blip>
          <a:srcRect b="0" l="0" r="0" t="0"/>
          <a:stretch/>
        </p:blipFill>
        <p:spPr>
          <a:xfrm>
            <a:off x="7055900" y="133900"/>
            <a:ext cx="1730700" cy="1706462"/>
          </a:xfrm>
          <a:prstGeom prst="rect">
            <a:avLst/>
          </a:prstGeom>
          <a:noFill/>
          <a:ln>
            <a:noFill/>
          </a:ln>
        </p:spPr>
      </p:pic>
      <p:sp>
        <p:nvSpPr>
          <p:cNvPr id="297" name="Google Shape;297;g8683fd21f2_0_0"/>
          <p:cNvSpPr txBox="1"/>
          <p:nvPr/>
        </p:nvSpPr>
        <p:spPr>
          <a:xfrm>
            <a:off x="5136600" y="2362200"/>
            <a:ext cx="3550200" cy="3897900"/>
          </a:xfrm>
          <a:prstGeom prst="rect">
            <a:avLst/>
          </a:prstGeom>
          <a:noFill/>
          <a:ln cap="flat" cmpd="sng" w="28575">
            <a:solidFill>
              <a:schemeClr val="accent6"/>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360"/>
              </a:spcBef>
              <a:spcAft>
                <a:spcPts val="0"/>
              </a:spcAft>
              <a:buClr>
                <a:srgbClr val="000000"/>
              </a:buClr>
              <a:buSzPts val="2000"/>
              <a:buFont typeface="Arial"/>
              <a:buNone/>
            </a:pPr>
            <a:r>
              <a:rPr b="1" i="0" lang="en-US" sz="2000" u="sng" cap="none" strike="noStrike">
                <a:solidFill>
                  <a:schemeClr val="dk2"/>
                </a:solidFill>
                <a:latin typeface="Arial Rounded"/>
                <a:ea typeface="Arial Rounded"/>
                <a:cs typeface="Arial Rounded"/>
                <a:sym typeface="Arial Rounded"/>
              </a:rPr>
              <a:t>Contact with students</a:t>
            </a:r>
            <a:endParaRPr b="1" i="0" sz="2000" u="sng" cap="none" strike="noStrike">
              <a:solidFill>
                <a:schemeClr val="dk2"/>
              </a:solidFill>
              <a:latin typeface="Arial Rounded"/>
              <a:ea typeface="Arial Rounded"/>
              <a:cs typeface="Arial Rounded"/>
              <a:sym typeface="Arial Rounded"/>
            </a:endParaRPr>
          </a:p>
          <a:p>
            <a:pPr indent="-317500" lvl="0" marL="457200" marR="0" rtl="0" algn="l">
              <a:lnSpc>
                <a:spcPct val="100000"/>
              </a:lnSpc>
              <a:spcBef>
                <a:spcPts val="360"/>
              </a:spcBef>
              <a:spcAft>
                <a:spcPts val="0"/>
              </a:spcAft>
              <a:buClr>
                <a:schemeClr val="dk1"/>
              </a:buClr>
              <a:buSzPts val="1400"/>
              <a:buFont typeface="Arial Rounded"/>
              <a:buChar char="●"/>
            </a:pPr>
            <a:r>
              <a:rPr b="0" i="0" lang="en-US" sz="1800" u="none" cap="none" strike="noStrike">
                <a:solidFill>
                  <a:schemeClr val="dk1"/>
                </a:solidFill>
                <a:latin typeface="Arial Rounded"/>
                <a:ea typeface="Arial Rounded"/>
                <a:cs typeface="Arial Rounded"/>
                <a:sym typeface="Arial Rounded"/>
              </a:rPr>
              <a:t>Teaches classroom counseling lessons </a:t>
            </a:r>
            <a:r>
              <a:rPr b="0" i="1" lang="en-US" sz="1600" u="none" cap="none" strike="noStrike">
                <a:solidFill>
                  <a:schemeClr val="dk1"/>
                </a:solidFill>
                <a:latin typeface="Arial Rounded"/>
                <a:ea typeface="Arial Rounded"/>
                <a:cs typeface="Arial Rounded"/>
                <a:sym typeface="Arial Rounded"/>
              </a:rPr>
              <a:t>(example topics: self-control, identifying and managing feelings)</a:t>
            </a:r>
            <a:endParaRPr b="0" i="1" sz="1600" u="none" cap="none" strike="noStrike">
              <a:solidFill>
                <a:schemeClr val="dk1"/>
              </a:solidFill>
              <a:latin typeface="Arial Rounded"/>
              <a:ea typeface="Arial Rounded"/>
              <a:cs typeface="Arial Rounded"/>
              <a:sym typeface="Arial Rounded"/>
            </a:endParaRPr>
          </a:p>
          <a:p>
            <a:pPr indent="-317500" lvl="0" marL="457200" marR="0" rtl="0" algn="l">
              <a:lnSpc>
                <a:spcPct val="100000"/>
              </a:lnSpc>
              <a:spcBef>
                <a:spcPts val="0"/>
              </a:spcBef>
              <a:spcAft>
                <a:spcPts val="0"/>
              </a:spcAft>
              <a:buClr>
                <a:schemeClr val="dk1"/>
              </a:buClr>
              <a:buSzPts val="1400"/>
              <a:buFont typeface="Arial Rounded"/>
              <a:buChar char="●"/>
            </a:pPr>
            <a:r>
              <a:rPr b="0" i="0" lang="en-US" sz="1800" u="none" cap="none" strike="noStrike">
                <a:solidFill>
                  <a:schemeClr val="dk1"/>
                </a:solidFill>
                <a:latin typeface="Arial Rounded"/>
                <a:ea typeface="Arial Rounded"/>
                <a:cs typeface="Arial Rounded"/>
                <a:sym typeface="Arial Rounded"/>
              </a:rPr>
              <a:t>Facilitates small-groups </a:t>
            </a:r>
            <a:r>
              <a:rPr b="0" i="1" lang="en-US" sz="1600" u="none" cap="none" strike="noStrike">
                <a:solidFill>
                  <a:schemeClr val="dk1"/>
                </a:solidFill>
                <a:latin typeface="Arial Rounded"/>
                <a:ea typeface="Arial Rounded"/>
                <a:cs typeface="Arial Rounded"/>
                <a:sym typeface="Arial Rounded"/>
              </a:rPr>
              <a:t>(example topics: making and keeping friends, anger management)</a:t>
            </a:r>
            <a:endParaRPr b="0" i="1" sz="1600" u="none" cap="none" strike="noStrike">
              <a:solidFill>
                <a:schemeClr val="dk1"/>
              </a:solidFill>
              <a:latin typeface="Arial Rounded"/>
              <a:ea typeface="Arial Rounded"/>
              <a:cs typeface="Arial Rounded"/>
              <a:sym typeface="Arial Rounded"/>
            </a:endParaRPr>
          </a:p>
          <a:p>
            <a:pPr indent="-317500" lvl="0" marL="457200" marR="0" rtl="0" algn="l">
              <a:lnSpc>
                <a:spcPct val="100000"/>
              </a:lnSpc>
              <a:spcBef>
                <a:spcPts val="0"/>
              </a:spcBef>
              <a:spcAft>
                <a:spcPts val="0"/>
              </a:spcAft>
              <a:buClr>
                <a:schemeClr val="dk1"/>
              </a:buClr>
              <a:buSzPts val="1400"/>
              <a:buFont typeface="Arial Rounded"/>
              <a:buChar char="●"/>
            </a:pPr>
            <a:r>
              <a:rPr b="0" i="0" lang="en-US" sz="1800" u="none" cap="none" strike="noStrike">
                <a:solidFill>
                  <a:schemeClr val="dk1"/>
                </a:solidFill>
                <a:latin typeface="Arial Rounded"/>
                <a:ea typeface="Arial Rounded"/>
                <a:cs typeface="Arial Rounded"/>
                <a:sym typeface="Arial Rounded"/>
              </a:rPr>
              <a:t>Provides individual counseling </a:t>
            </a:r>
            <a:r>
              <a:rPr b="0" i="1" lang="en-US" sz="1600" u="none" cap="none" strike="noStrike">
                <a:solidFill>
                  <a:schemeClr val="dk1"/>
                </a:solidFill>
                <a:latin typeface="Arial Rounded"/>
                <a:ea typeface="Arial Rounded"/>
                <a:cs typeface="Arial Rounded"/>
                <a:sym typeface="Arial Rounded"/>
              </a:rPr>
              <a:t>(example topics: divorce, death in family, bullying)</a:t>
            </a:r>
            <a:endParaRPr b="0" i="1" sz="1600" u="none" cap="none" strike="noStrike">
              <a:solidFill>
                <a:schemeClr val="dk1"/>
              </a:solidFill>
              <a:latin typeface="Arial Rounded"/>
              <a:ea typeface="Arial Rounded"/>
              <a:cs typeface="Arial Rounded"/>
              <a:sym typeface="Arial Rounded"/>
            </a:endParaRPr>
          </a:p>
        </p:txBody>
      </p:sp>
      <p:sp>
        <p:nvSpPr>
          <p:cNvPr id="298" name="Google Shape;298;g8683fd21f2_0_0"/>
          <p:cNvSpPr txBox="1"/>
          <p:nvPr/>
        </p:nvSpPr>
        <p:spPr>
          <a:xfrm>
            <a:off x="3020550" y="6260100"/>
            <a:ext cx="3978000" cy="37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1500"/>
              <a:buFont typeface="Arial"/>
              <a:buNone/>
            </a:pPr>
            <a:r>
              <a:rPr b="1" i="1" lang="en-US" sz="1500" u="none" cap="none" strike="noStrike">
                <a:solidFill>
                  <a:schemeClr val="dk1"/>
                </a:solidFill>
                <a:latin typeface="Arial Rounded"/>
                <a:ea typeface="Arial Rounded"/>
                <a:cs typeface="Arial Rounded"/>
                <a:sym typeface="Arial Rounded"/>
              </a:rPr>
              <a:t>Learn more:</a:t>
            </a:r>
            <a:r>
              <a:rPr b="0" i="1" lang="en-US" sz="1500" u="none" cap="none" strike="noStrike">
                <a:solidFill>
                  <a:schemeClr val="dk1"/>
                </a:solidFill>
                <a:latin typeface="Arial Rounded"/>
                <a:ea typeface="Arial Rounded"/>
                <a:cs typeface="Arial Rounded"/>
                <a:sym typeface="Arial Rounded"/>
              </a:rPr>
              <a:t> </a:t>
            </a:r>
            <a:r>
              <a:rPr b="0" i="1" lang="en-US" sz="1500" u="sng" cap="none" strike="noStrike">
                <a:solidFill>
                  <a:schemeClr val="dk1"/>
                </a:solidFill>
                <a:latin typeface="Arial Rounded"/>
                <a:ea typeface="Arial Rounded"/>
                <a:cs typeface="Arial Rounded"/>
                <a:sym typeface="Arial Rounded"/>
                <a:hlinkClick r:id="rId4">
                  <a:extLst>
                    <a:ext uri="{A12FA001-AC4F-418D-AE19-62706E023703}">
                      <ahyp:hlinkClr val="tx"/>
                    </a:ext>
                  </a:extLst>
                </a:hlinkClick>
              </a:rPr>
              <a:t>YESCounseling.weebly.com</a:t>
            </a:r>
            <a:endParaRPr b="0" i="1" sz="1500" u="none" cap="none" strike="noStrike">
              <a:solidFill>
                <a:schemeClr val="dk1"/>
              </a:solidFill>
              <a:latin typeface="Arial Rounded"/>
              <a:ea typeface="Arial Rounded"/>
              <a:cs typeface="Arial Rounded"/>
              <a:sym typeface="Arial Rounded"/>
            </a:endParaRPr>
          </a:p>
          <a:p>
            <a:pPr indent="0" lvl="0" marL="0" marR="0" rtl="0" algn="l">
              <a:lnSpc>
                <a:spcPct val="100000"/>
              </a:lnSpc>
              <a:spcBef>
                <a:spcPts val="0"/>
              </a:spcBef>
              <a:spcAft>
                <a:spcPts val="0"/>
              </a:spcAft>
              <a:buClr>
                <a:srgbClr val="000000"/>
              </a:buClr>
              <a:buSzPts val="1400"/>
              <a:buFont typeface="Arial"/>
              <a:buNone/>
            </a:pPr>
            <a:r>
              <a:rPr b="1" i="1" lang="en-US" sz="1400" u="sng" cap="none" strike="noStrike">
                <a:solidFill>
                  <a:schemeClr val="hlink"/>
                </a:solidFill>
                <a:latin typeface="Arial"/>
                <a:ea typeface="Arial"/>
                <a:cs typeface="Arial"/>
                <a:sym typeface="Arial"/>
                <a:hlinkClick r:id="rId5"/>
              </a:rPr>
              <a:t>YESCounselingEnEspanol.weebly.com</a:t>
            </a:r>
            <a:endParaRPr b="1" i="1"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8cf253eab7_2_10"/>
          <p:cNvSpPr txBox="1"/>
          <p:nvPr/>
        </p:nvSpPr>
        <p:spPr>
          <a:xfrm>
            <a:off x="836075" y="944171"/>
            <a:ext cx="6930900" cy="61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8000"/>
                </a:solidFill>
                <a:latin typeface="Arial Rounded"/>
                <a:ea typeface="Arial Rounded"/>
                <a:cs typeface="Arial Rounded"/>
                <a:sym typeface="Arial Rounded"/>
              </a:rPr>
              <a:t>ESL - </a:t>
            </a:r>
            <a:endParaRPr b="1" i="0" sz="3200" u="none" cap="none" strike="noStrike">
              <a:solidFill>
                <a:srgbClr val="008000"/>
              </a:solidFill>
              <a:latin typeface="Arial Rounded"/>
              <a:ea typeface="Arial Rounded"/>
              <a:cs typeface="Arial Rounded"/>
              <a:sym typeface="Arial Rounded"/>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8000"/>
                </a:solidFill>
                <a:latin typeface="Arial Rounded"/>
                <a:ea typeface="Arial Rounded"/>
                <a:cs typeface="Arial Rounded"/>
                <a:sym typeface="Arial Rounded"/>
              </a:rPr>
              <a:t>English as a Second Language</a:t>
            </a:r>
            <a:endParaRPr b="1" i="0" sz="3200" u="none" cap="none" strike="noStrike">
              <a:solidFill>
                <a:srgbClr val="008000"/>
              </a:solidFill>
              <a:latin typeface="Arial Rounded"/>
              <a:ea typeface="Arial Rounded"/>
              <a:cs typeface="Arial Rounded"/>
              <a:sym typeface="Arial Rounded"/>
            </a:endParaRPr>
          </a:p>
        </p:txBody>
      </p:sp>
      <p:pic>
        <p:nvPicPr>
          <p:cNvPr id="304" name="Google Shape;304;g8cf253eab7_2_10"/>
          <p:cNvPicPr preferRelativeResize="0"/>
          <p:nvPr/>
        </p:nvPicPr>
        <p:blipFill rotWithShape="1">
          <a:blip r:embed="rId3">
            <a:alphaModFix/>
          </a:blip>
          <a:srcRect b="0" l="0" r="0" t="0"/>
          <a:stretch/>
        </p:blipFill>
        <p:spPr>
          <a:xfrm>
            <a:off x="537500" y="2496329"/>
            <a:ext cx="2428800" cy="1865325"/>
          </a:xfrm>
          <a:prstGeom prst="rect">
            <a:avLst/>
          </a:prstGeom>
          <a:noFill/>
          <a:ln>
            <a:noFill/>
          </a:ln>
        </p:spPr>
      </p:pic>
      <p:sp>
        <p:nvSpPr>
          <p:cNvPr id="305" name="Google Shape;305;g8cf253eab7_2_10"/>
          <p:cNvSpPr txBox="1"/>
          <p:nvPr/>
        </p:nvSpPr>
        <p:spPr>
          <a:xfrm>
            <a:off x="5829550" y="2831417"/>
            <a:ext cx="2944800" cy="358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0" i="0" lang="en-US" sz="2900" u="none" cap="none" strike="noStrike">
                <a:solidFill>
                  <a:srgbClr val="0000FF"/>
                </a:solidFill>
                <a:latin typeface="Lato"/>
                <a:ea typeface="Lato"/>
                <a:cs typeface="Lato"/>
                <a:sym typeface="Lato"/>
              </a:rPr>
              <a:t>ESL Teacher </a:t>
            </a:r>
            <a:r>
              <a:rPr b="0" i="0" lang="en-US" sz="2200" u="none" cap="none" strike="noStrike">
                <a:solidFill>
                  <a:srgbClr val="0000FF"/>
                </a:solidFill>
                <a:latin typeface="Lato"/>
                <a:ea typeface="Lato"/>
                <a:cs typeface="Lato"/>
                <a:sym typeface="Lato"/>
              </a:rPr>
              <a:t>- </a:t>
            </a:r>
            <a:endParaRPr b="0" i="0" sz="2200" u="none" cap="none" strike="noStrike">
              <a:solidFill>
                <a:srgbClr val="0000F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0000FF"/>
                </a:solidFill>
                <a:latin typeface="Lato"/>
                <a:ea typeface="Lato"/>
                <a:cs typeface="Lato"/>
                <a:sym typeface="Lato"/>
              </a:rPr>
              <a:t>Lisa Dolezal</a:t>
            </a:r>
            <a:endParaRPr b="0" i="0" sz="2200" u="none" cap="none" strike="noStrike">
              <a:solidFill>
                <a:srgbClr val="0000F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200"/>
              <a:buFont typeface="Arial"/>
              <a:buNone/>
            </a:pPr>
            <a:r>
              <a:rPr b="0" i="0" lang="en-US" sz="2200" u="sng" cap="none" strike="noStrike">
                <a:solidFill>
                  <a:schemeClr val="hlink"/>
                </a:solidFill>
                <a:latin typeface="Lato"/>
                <a:ea typeface="Lato"/>
                <a:cs typeface="Lato"/>
                <a:sym typeface="Lato"/>
                <a:hlinkClick r:id="rId4"/>
              </a:rPr>
              <a:t>ldolezal@wcpss.net</a:t>
            </a:r>
            <a:endParaRPr b="0" i="0" sz="2200" u="none" cap="none" strike="noStrike">
              <a:solidFill>
                <a:srgbClr val="0000F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F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FF"/>
                </a:solidFill>
                <a:latin typeface="Lato"/>
                <a:ea typeface="Lato"/>
                <a:cs typeface="Lato"/>
                <a:sym typeface="Lato"/>
              </a:rPr>
              <a:t>Serving York</a:t>
            </a:r>
            <a:endParaRPr b="0" i="0" sz="2000" u="none" cap="none" strike="noStrike">
              <a:solidFill>
                <a:srgbClr val="0000F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FF"/>
                </a:solidFill>
                <a:latin typeface="Lato"/>
                <a:ea typeface="Lato"/>
                <a:cs typeface="Lato"/>
                <a:sym typeface="Lato"/>
              </a:rPr>
              <a:t>Mondays, Wednesdays and every other Friday</a:t>
            </a:r>
            <a:endParaRPr b="0" i="0" sz="2000" u="none" cap="none" strike="noStrike">
              <a:solidFill>
                <a:srgbClr val="0000F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FF"/>
              </a:solidFill>
              <a:highlight>
                <a:srgbClr val="FFE599"/>
              </a:highlight>
              <a:latin typeface="Lato"/>
              <a:ea typeface="Lato"/>
              <a:cs typeface="Lato"/>
              <a:sym typeface="Lato"/>
            </a:endParaRPr>
          </a:p>
        </p:txBody>
      </p:sp>
      <p:pic>
        <p:nvPicPr>
          <p:cNvPr id="306" name="Google Shape;306;g8cf253eab7_2_10"/>
          <p:cNvPicPr preferRelativeResize="0"/>
          <p:nvPr/>
        </p:nvPicPr>
        <p:blipFill rotWithShape="1">
          <a:blip r:embed="rId5">
            <a:alphaModFix/>
          </a:blip>
          <a:srcRect b="0" l="0" r="0" t="0"/>
          <a:stretch/>
        </p:blipFill>
        <p:spPr>
          <a:xfrm>
            <a:off x="3258536" y="2711392"/>
            <a:ext cx="2278778" cy="3051650"/>
          </a:xfrm>
          <a:prstGeom prst="rect">
            <a:avLst/>
          </a:prstGeom>
          <a:noFill/>
          <a:ln>
            <a:noFill/>
          </a:ln>
        </p:spPr>
      </p:pic>
      <p:pic>
        <p:nvPicPr>
          <p:cNvPr id="307" name="Google Shape;307;g8cf253eab7_2_10"/>
          <p:cNvPicPr preferRelativeResize="0"/>
          <p:nvPr/>
        </p:nvPicPr>
        <p:blipFill rotWithShape="1">
          <a:blip r:embed="rId6">
            <a:alphaModFix/>
          </a:blip>
          <a:srcRect b="0" l="0" r="0" t="0"/>
          <a:stretch/>
        </p:blipFill>
        <p:spPr>
          <a:xfrm>
            <a:off x="7055900" y="133900"/>
            <a:ext cx="1730700" cy="17064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8cf253eab7_2_115"/>
          <p:cNvSpPr txBox="1"/>
          <p:nvPr>
            <p:ph type="title"/>
          </p:nvPr>
        </p:nvSpPr>
        <p:spPr>
          <a:xfrm>
            <a:off x="1041800" y="735852"/>
            <a:ext cx="7790400" cy="1101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400"/>
              <a:buNone/>
            </a:pPr>
            <a:r>
              <a:rPr lang="en-US">
                <a:solidFill>
                  <a:srgbClr val="008000"/>
                </a:solidFill>
                <a:latin typeface="Arial Rounded"/>
                <a:ea typeface="Arial Rounded"/>
                <a:cs typeface="Arial Rounded"/>
                <a:sym typeface="Arial Rounded"/>
              </a:rPr>
              <a:t>ESL - </a:t>
            </a:r>
            <a:endParaRPr>
              <a:solidFill>
                <a:srgbClr val="008000"/>
              </a:solidFill>
              <a:latin typeface="Arial Rounded"/>
              <a:ea typeface="Arial Rounded"/>
              <a:cs typeface="Arial Rounded"/>
              <a:sym typeface="Arial Rounded"/>
            </a:endParaRPr>
          </a:p>
          <a:p>
            <a:pPr indent="0" lvl="0" marL="0" rtl="0" algn="l">
              <a:lnSpc>
                <a:spcPct val="90000"/>
              </a:lnSpc>
              <a:spcBef>
                <a:spcPts val="0"/>
              </a:spcBef>
              <a:spcAft>
                <a:spcPts val="0"/>
              </a:spcAft>
              <a:buSzPts val="1400"/>
              <a:buNone/>
            </a:pPr>
            <a:r>
              <a:rPr lang="en-US" sz="3100">
                <a:solidFill>
                  <a:srgbClr val="008000"/>
                </a:solidFill>
                <a:latin typeface="Arial Rounded"/>
                <a:ea typeface="Arial Rounded"/>
                <a:cs typeface="Arial Rounded"/>
                <a:sym typeface="Arial Rounded"/>
              </a:rPr>
              <a:t>English as a Second Language</a:t>
            </a:r>
            <a:endParaRPr sz="3100">
              <a:solidFill>
                <a:srgbClr val="008000"/>
              </a:solidFill>
              <a:latin typeface="Arial Rounded"/>
              <a:ea typeface="Arial Rounded"/>
              <a:cs typeface="Arial Rounded"/>
              <a:sym typeface="Arial Rounded"/>
            </a:endParaRPr>
          </a:p>
        </p:txBody>
      </p:sp>
      <p:sp>
        <p:nvSpPr>
          <p:cNvPr id="313" name="Google Shape;313;g8cf253eab7_2_115"/>
          <p:cNvSpPr txBox="1"/>
          <p:nvPr/>
        </p:nvSpPr>
        <p:spPr>
          <a:xfrm>
            <a:off x="951950" y="2642800"/>
            <a:ext cx="3069900" cy="369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US" sz="2300" u="none" cap="none" strike="noStrike">
                <a:solidFill>
                  <a:srgbClr val="0000FF"/>
                </a:solidFill>
                <a:latin typeface="Lato"/>
                <a:ea typeface="Lato"/>
                <a:cs typeface="Lato"/>
                <a:sym typeface="Lato"/>
              </a:rPr>
              <a:t>If your family speaks a language other than English at home, you will be notified by the CIE or by myself to test your</a:t>
            </a:r>
            <a:r>
              <a:rPr lang="en-US" sz="2300">
                <a:solidFill>
                  <a:srgbClr val="0000FF"/>
                </a:solidFill>
                <a:latin typeface="Lato"/>
                <a:ea typeface="Lato"/>
                <a:cs typeface="Lato"/>
                <a:sym typeface="Lato"/>
              </a:rPr>
              <a:t> </a:t>
            </a:r>
            <a:r>
              <a:rPr b="0" i="0" lang="en-US" sz="2300" u="none" cap="none" strike="noStrike">
                <a:solidFill>
                  <a:srgbClr val="0000FF"/>
                </a:solidFill>
                <a:latin typeface="Lato"/>
                <a:ea typeface="Lato"/>
                <a:cs typeface="Lato"/>
                <a:sym typeface="Lato"/>
              </a:rPr>
              <a:t>Kindergartener </a:t>
            </a:r>
            <a:r>
              <a:rPr lang="en-US" sz="2300">
                <a:solidFill>
                  <a:srgbClr val="0000FF"/>
                </a:solidFill>
                <a:latin typeface="Lato"/>
                <a:ea typeface="Lato"/>
                <a:cs typeface="Lato"/>
                <a:sym typeface="Lato"/>
              </a:rPr>
              <a:t>o</a:t>
            </a:r>
            <a:r>
              <a:rPr b="0" i="0" lang="en-US" sz="2300" u="none" cap="none" strike="noStrike">
                <a:solidFill>
                  <a:srgbClr val="0000FF"/>
                </a:solidFill>
                <a:latin typeface="Lato"/>
                <a:ea typeface="Lato"/>
                <a:cs typeface="Lato"/>
                <a:sym typeface="Lato"/>
              </a:rPr>
              <a:t>n their </a:t>
            </a:r>
            <a:r>
              <a:rPr lang="en-US" sz="2300">
                <a:solidFill>
                  <a:srgbClr val="0000FF"/>
                </a:solidFill>
                <a:latin typeface="Lato"/>
                <a:ea typeface="Lato"/>
                <a:cs typeface="Lato"/>
                <a:sym typeface="Lato"/>
              </a:rPr>
              <a:t>l</a:t>
            </a:r>
            <a:r>
              <a:rPr b="0" i="0" lang="en-US" sz="2300" u="none" cap="none" strike="noStrike">
                <a:solidFill>
                  <a:srgbClr val="0000FF"/>
                </a:solidFill>
                <a:latin typeface="Lato"/>
                <a:ea typeface="Lato"/>
                <a:cs typeface="Lato"/>
                <a:sym typeface="Lato"/>
              </a:rPr>
              <a:t>istening and </a:t>
            </a:r>
            <a:r>
              <a:rPr lang="en-US" sz="2300">
                <a:solidFill>
                  <a:srgbClr val="0000FF"/>
                </a:solidFill>
                <a:latin typeface="Lato"/>
                <a:ea typeface="Lato"/>
                <a:cs typeface="Lato"/>
                <a:sym typeface="Lato"/>
              </a:rPr>
              <a:t>s</a:t>
            </a:r>
            <a:r>
              <a:rPr b="0" i="0" lang="en-US" sz="2300" u="none" cap="none" strike="noStrike">
                <a:solidFill>
                  <a:srgbClr val="0000FF"/>
                </a:solidFill>
                <a:latin typeface="Lato"/>
                <a:ea typeface="Lato"/>
                <a:cs typeface="Lato"/>
                <a:sym typeface="Lato"/>
              </a:rPr>
              <a:t>peaking skills in English.</a:t>
            </a:r>
            <a:endParaRPr b="0" i="0" sz="2300" u="none" cap="none" strike="noStrike">
              <a:solidFill>
                <a:srgbClr val="0000FF"/>
              </a:solidFill>
              <a:latin typeface="Lato"/>
              <a:ea typeface="Lato"/>
              <a:cs typeface="Lato"/>
              <a:sym typeface="Lato"/>
            </a:endParaRPr>
          </a:p>
        </p:txBody>
      </p:sp>
      <p:sp>
        <p:nvSpPr>
          <p:cNvPr id="314" name="Google Shape;314;g8cf253eab7_2_115"/>
          <p:cNvSpPr txBox="1"/>
          <p:nvPr/>
        </p:nvSpPr>
        <p:spPr>
          <a:xfrm>
            <a:off x="5045150" y="2582950"/>
            <a:ext cx="3883500" cy="317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US" sz="2300" u="none" cap="none" strike="noStrike">
                <a:solidFill>
                  <a:srgbClr val="0000FF"/>
                </a:solidFill>
                <a:latin typeface="Lato"/>
                <a:ea typeface="Lato"/>
                <a:cs typeface="Lato"/>
                <a:sym typeface="Lato"/>
              </a:rPr>
              <a:t>After given the W-APT (our language proficiency test), your child may qualify for ESL service.  At that time, you will hear from me as to your child’s scores and the amount of time they will be served.</a:t>
            </a:r>
            <a:endParaRPr b="0" i="0" sz="2300" u="none" cap="none" strike="noStrike">
              <a:solidFill>
                <a:srgbClr val="0000FF"/>
              </a:solidFill>
              <a:latin typeface="Lato"/>
              <a:ea typeface="Lato"/>
              <a:cs typeface="Lato"/>
              <a:sym typeface="Lato"/>
            </a:endParaRPr>
          </a:p>
        </p:txBody>
      </p:sp>
      <p:cxnSp>
        <p:nvCxnSpPr>
          <p:cNvPr id="315" name="Google Shape;315;g8cf253eab7_2_115"/>
          <p:cNvCxnSpPr/>
          <p:nvPr/>
        </p:nvCxnSpPr>
        <p:spPr>
          <a:xfrm flipH="1" rot="10800000">
            <a:off x="3900800" y="4167550"/>
            <a:ext cx="822900" cy="2400"/>
          </a:xfrm>
          <a:prstGeom prst="straightConnector1">
            <a:avLst/>
          </a:prstGeom>
          <a:noFill/>
          <a:ln cap="flat" cmpd="sng" w="38100">
            <a:solidFill>
              <a:srgbClr val="0000FF"/>
            </a:solidFill>
            <a:prstDash val="solid"/>
            <a:round/>
            <a:headEnd len="sm" w="sm" type="none"/>
            <a:tailEnd len="med" w="med" type="triangle"/>
          </a:ln>
        </p:spPr>
      </p:cxnSp>
      <p:pic>
        <p:nvPicPr>
          <p:cNvPr id="316" name="Google Shape;316;g8cf253eab7_2_115"/>
          <p:cNvPicPr preferRelativeResize="0"/>
          <p:nvPr/>
        </p:nvPicPr>
        <p:blipFill rotWithShape="1">
          <a:blip r:embed="rId3">
            <a:alphaModFix/>
          </a:blip>
          <a:srcRect b="0" l="0" r="0" t="0"/>
          <a:stretch/>
        </p:blipFill>
        <p:spPr>
          <a:xfrm>
            <a:off x="7055900" y="133900"/>
            <a:ext cx="1730700" cy="17064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1"/>
          <p:cNvSpPr/>
          <p:nvPr>
            <p:ph type="title"/>
          </p:nvPr>
        </p:nvSpPr>
        <p:spPr>
          <a:xfrm>
            <a:off x="722313" y="79465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lang="en-US" sz="4900">
                <a:solidFill>
                  <a:srgbClr val="008000"/>
                </a:solidFill>
                <a:latin typeface="Arial Rounded"/>
                <a:ea typeface="Arial Rounded"/>
                <a:cs typeface="Arial Rounded"/>
                <a:sym typeface="Arial Rounded"/>
              </a:rPr>
              <a:t>York PTA</a:t>
            </a:r>
            <a:endParaRPr sz="4900">
              <a:latin typeface="Arial Rounded"/>
              <a:ea typeface="Arial Rounded"/>
              <a:cs typeface="Arial Rounded"/>
              <a:sym typeface="Arial Rounded"/>
            </a:endParaRPr>
          </a:p>
        </p:txBody>
      </p:sp>
      <p:sp>
        <p:nvSpPr>
          <p:cNvPr id="322" name="Google Shape;322;p21"/>
          <p:cNvSpPr txBox="1"/>
          <p:nvPr>
            <p:ph idx="1" type="body"/>
          </p:nvPr>
        </p:nvSpPr>
        <p:spPr>
          <a:xfrm>
            <a:off x="909500" y="4159450"/>
            <a:ext cx="7924800" cy="2497500"/>
          </a:xfrm>
          <a:prstGeom prst="rect">
            <a:avLst/>
          </a:prstGeom>
          <a:noFill/>
          <a:ln>
            <a:noFill/>
          </a:ln>
        </p:spPr>
        <p:txBody>
          <a:bodyPr anchorCtr="0" anchor="t" bIns="45700" lIns="91425" spcFirstLastPara="1" rIns="91425" wrap="square" tIns="45700">
            <a:noAutofit/>
          </a:bodyPr>
          <a:lstStyle/>
          <a:p>
            <a:pPr indent="-342900" lvl="0" marL="342900" rtl="0" algn="just">
              <a:lnSpc>
                <a:spcPct val="100000"/>
              </a:lnSpc>
              <a:spcBef>
                <a:spcPts val="0"/>
              </a:spcBef>
              <a:spcAft>
                <a:spcPts val="0"/>
              </a:spcAft>
              <a:buClr>
                <a:srgbClr val="000000"/>
              </a:buClr>
              <a:buSzPts val="2300"/>
              <a:buFont typeface="Noto Sans Symbols"/>
              <a:buChar char="●"/>
            </a:pPr>
            <a:r>
              <a:rPr lang="en-US" sz="2300">
                <a:solidFill>
                  <a:srgbClr val="000000"/>
                </a:solidFill>
                <a:latin typeface="Arial Rounded"/>
                <a:ea typeface="Arial Rounded"/>
                <a:cs typeface="Arial Rounded"/>
                <a:sym typeface="Arial Rounded"/>
              </a:rPr>
              <a:t>PTA Meetings - </a:t>
            </a:r>
            <a:r>
              <a:rPr i="1" lang="en-US" sz="1900">
                <a:solidFill>
                  <a:srgbClr val="000000"/>
                </a:solidFill>
                <a:latin typeface="Arial Rounded"/>
                <a:ea typeface="Arial Rounded"/>
                <a:cs typeface="Arial Rounded"/>
                <a:sym typeface="Arial Rounded"/>
              </a:rPr>
              <a:t>General Assembly usually 2-3 times/year</a:t>
            </a:r>
            <a:endParaRPr i="1" sz="1900">
              <a:solidFill>
                <a:srgbClr val="000000"/>
              </a:solidFill>
              <a:latin typeface="Arial Rounded"/>
              <a:ea typeface="Arial Rounded"/>
              <a:cs typeface="Arial Rounded"/>
              <a:sym typeface="Arial Rounded"/>
            </a:endParaRPr>
          </a:p>
          <a:p>
            <a:pPr indent="-342900" lvl="0" marL="342900" rtl="0" algn="just">
              <a:lnSpc>
                <a:spcPct val="100000"/>
              </a:lnSpc>
              <a:spcBef>
                <a:spcPts val="0"/>
              </a:spcBef>
              <a:spcAft>
                <a:spcPts val="0"/>
              </a:spcAft>
              <a:buClr>
                <a:srgbClr val="000000"/>
              </a:buClr>
              <a:buSzPts val="2300"/>
              <a:buFont typeface="Noto Sans Symbols"/>
              <a:buChar char="●"/>
            </a:pPr>
            <a:r>
              <a:rPr lang="en-US" sz="2300">
                <a:solidFill>
                  <a:srgbClr val="000000"/>
                </a:solidFill>
                <a:latin typeface="Arial Rounded"/>
                <a:ea typeface="Arial Rounded"/>
                <a:cs typeface="Arial Rounded"/>
                <a:sym typeface="Arial Rounded"/>
              </a:rPr>
              <a:t>PTA Board meets monthly</a:t>
            </a:r>
            <a:endParaRPr sz="2300">
              <a:solidFill>
                <a:srgbClr val="000000"/>
              </a:solidFill>
              <a:latin typeface="Arial Rounded"/>
              <a:ea typeface="Arial Rounded"/>
              <a:cs typeface="Arial Rounded"/>
              <a:sym typeface="Arial Rounded"/>
            </a:endParaRPr>
          </a:p>
          <a:p>
            <a:pPr indent="-342900" lvl="0" marL="342900" rtl="0" algn="just">
              <a:lnSpc>
                <a:spcPct val="100000"/>
              </a:lnSpc>
              <a:spcBef>
                <a:spcPts val="0"/>
              </a:spcBef>
              <a:spcAft>
                <a:spcPts val="0"/>
              </a:spcAft>
              <a:buClr>
                <a:srgbClr val="000000"/>
              </a:buClr>
              <a:buSzPts val="2300"/>
              <a:buFont typeface="Arial Rounded"/>
              <a:buChar char="●"/>
            </a:pPr>
            <a:r>
              <a:rPr lang="en-US" sz="2300">
                <a:solidFill>
                  <a:srgbClr val="000000"/>
                </a:solidFill>
                <a:latin typeface="Arial Rounded"/>
                <a:ea typeface="Arial Rounded"/>
                <a:cs typeface="Arial Rounded"/>
                <a:sym typeface="Arial Rounded"/>
              </a:rPr>
              <a:t>Member Hub</a:t>
            </a:r>
            <a:endParaRPr sz="2300">
              <a:solidFill>
                <a:srgbClr val="000000"/>
              </a:solidFill>
              <a:latin typeface="Arial Rounded"/>
              <a:ea typeface="Arial Rounded"/>
              <a:cs typeface="Arial Rounded"/>
              <a:sym typeface="Arial Rounded"/>
            </a:endParaRPr>
          </a:p>
          <a:p>
            <a:pPr indent="-342900" lvl="0" marL="342900" rtl="0" algn="just">
              <a:lnSpc>
                <a:spcPct val="100000"/>
              </a:lnSpc>
              <a:spcBef>
                <a:spcPts val="0"/>
              </a:spcBef>
              <a:spcAft>
                <a:spcPts val="0"/>
              </a:spcAft>
              <a:buClr>
                <a:srgbClr val="000000"/>
              </a:buClr>
              <a:buSzPts val="2300"/>
              <a:buFont typeface="Arial Rounded"/>
              <a:buChar char="●"/>
            </a:pPr>
            <a:r>
              <a:rPr lang="en-US" sz="2300">
                <a:solidFill>
                  <a:srgbClr val="000000"/>
                </a:solidFill>
                <a:latin typeface="Arial Rounded"/>
                <a:ea typeface="Arial Rounded"/>
                <a:cs typeface="Arial Rounded"/>
                <a:sym typeface="Arial Rounded"/>
              </a:rPr>
              <a:t>Join the PTA/Volunteers</a:t>
            </a:r>
            <a:endParaRPr sz="2300">
              <a:solidFill>
                <a:srgbClr val="000000"/>
              </a:solidFill>
              <a:latin typeface="Arial Rounded"/>
              <a:ea typeface="Arial Rounded"/>
              <a:cs typeface="Arial Rounded"/>
              <a:sym typeface="Arial Rounded"/>
            </a:endParaRPr>
          </a:p>
          <a:p>
            <a:pPr indent="-342900" lvl="0" marL="342900" rtl="0" algn="just">
              <a:lnSpc>
                <a:spcPct val="100000"/>
              </a:lnSpc>
              <a:spcBef>
                <a:spcPts val="0"/>
              </a:spcBef>
              <a:spcAft>
                <a:spcPts val="0"/>
              </a:spcAft>
              <a:buClr>
                <a:srgbClr val="000000"/>
              </a:buClr>
              <a:buSzPts val="2300"/>
              <a:buFont typeface="Arial Rounded"/>
              <a:buChar char="●"/>
            </a:pPr>
            <a:r>
              <a:rPr lang="en-US" sz="2300">
                <a:solidFill>
                  <a:srgbClr val="000000"/>
                </a:solidFill>
                <a:latin typeface="Arial Rounded"/>
                <a:ea typeface="Arial Rounded"/>
                <a:cs typeface="Arial Rounded"/>
                <a:sym typeface="Arial Rounded"/>
              </a:rPr>
              <a:t>School Spiritwear</a:t>
            </a:r>
            <a:endParaRPr sz="2300">
              <a:solidFill>
                <a:srgbClr val="000000"/>
              </a:solidFill>
              <a:latin typeface="Arial Rounded"/>
              <a:ea typeface="Arial Rounded"/>
              <a:cs typeface="Arial Rounded"/>
              <a:sym typeface="Arial Rounded"/>
            </a:endParaRPr>
          </a:p>
          <a:p>
            <a:pPr indent="0" lvl="0" marL="342900" rtl="0" algn="just">
              <a:lnSpc>
                <a:spcPct val="100000"/>
              </a:lnSpc>
              <a:spcBef>
                <a:spcPts val="0"/>
              </a:spcBef>
              <a:spcAft>
                <a:spcPts val="0"/>
              </a:spcAft>
              <a:buSzPts val="1350"/>
              <a:buNone/>
            </a:pPr>
            <a:r>
              <a:t/>
            </a:r>
            <a:endParaRPr sz="2300">
              <a:solidFill>
                <a:srgbClr val="000000"/>
              </a:solidFill>
              <a:latin typeface="Arial Rounded"/>
              <a:ea typeface="Arial Rounded"/>
              <a:cs typeface="Arial Rounded"/>
              <a:sym typeface="Arial Rounded"/>
            </a:endParaRPr>
          </a:p>
          <a:p>
            <a:pPr indent="0" lvl="0" marL="0" rtl="0" algn="ctr">
              <a:lnSpc>
                <a:spcPct val="100000"/>
              </a:lnSpc>
              <a:spcBef>
                <a:spcPts val="0"/>
              </a:spcBef>
              <a:spcAft>
                <a:spcPts val="0"/>
              </a:spcAft>
              <a:buSzPts val="1350"/>
              <a:buNone/>
            </a:pPr>
            <a:r>
              <a:rPr i="1" lang="en-US" sz="2100">
                <a:solidFill>
                  <a:srgbClr val="000000"/>
                </a:solidFill>
                <a:latin typeface="Arial Rounded"/>
                <a:ea typeface="Arial Rounded"/>
                <a:cs typeface="Arial Rounded"/>
                <a:sym typeface="Arial Rounded"/>
              </a:rPr>
              <a:t>Check out the </a:t>
            </a:r>
            <a:r>
              <a:rPr i="1" lang="en-US" sz="2100" u="sng">
                <a:solidFill>
                  <a:schemeClr val="hlink"/>
                </a:solidFill>
                <a:latin typeface="Arial Rounded"/>
                <a:ea typeface="Arial Rounded"/>
                <a:cs typeface="Arial Rounded"/>
                <a:sym typeface="Arial Rounded"/>
                <a:hlinkClick r:id="rId3"/>
              </a:rPr>
              <a:t>PTA page</a:t>
            </a:r>
            <a:r>
              <a:rPr i="1" lang="en-US" sz="2100">
                <a:solidFill>
                  <a:srgbClr val="000000"/>
                </a:solidFill>
                <a:latin typeface="Arial Rounded"/>
                <a:ea typeface="Arial Rounded"/>
                <a:cs typeface="Arial Rounded"/>
                <a:sym typeface="Arial Rounded"/>
              </a:rPr>
              <a:t> on the school website</a:t>
            </a:r>
            <a:endParaRPr i="1" sz="2100">
              <a:solidFill>
                <a:srgbClr val="008000"/>
              </a:solidFill>
              <a:latin typeface="Arial Rounded"/>
              <a:ea typeface="Arial Rounded"/>
              <a:cs typeface="Arial Rounded"/>
              <a:sym typeface="Arial Rounded"/>
            </a:endParaRPr>
          </a:p>
          <a:p>
            <a:pPr indent="0" lvl="0" marL="342900" rtl="0" algn="l">
              <a:lnSpc>
                <a:spcPct val="100000"/>
              </a:lnSpc>
              <a:spcBef>
                <a:spcPts val="560"/>
              </a:spcBef>
              <a:spcAft>
                <a:spcPts val="0"/>
              </a:spcAft>
              <a:buSzPts val="1350"/>
              <a:buNone/>
            </a:pPr>
            <a:r>
              <a:t/>
            </a:r>
            <a:endParaRPr sz="3100">
              <a:solidFill>
                <a:srgbClr val="000000"/>
              </a:solidFill>
            </a:endParaRPr>
          </a:p>
          <a:p>
            <a:pPr indent="-209550" lvl="0" marL="342900" rtl="0" algn="l">
              <a:lnSpc>
                <a:spcPct val="100000"/>
              </a:lnSpc>
              <a:spcBef>
                <a:spcPts val="560"/>
              </a:spcBef>
              <a:spcAft>
                <a:spcPts val="0"/>
              </a:spcAft>
              <a:buSzPts val="2100"/>
              <a:buNone/>
            </a:pPr>
            <a:r>
              <a:t/>
            </a:r>
            <a:endParaRPr b="0" i="0" sz="2800" u="none">
              <a:solidFill>
                <a:srgbClr val="008000"/>
              </a:solidFill>
              <a:latin typeface="Arial"/>
              <a:ea typeface="Arial"/>
              <a:cs typeface="Arial"/>
              <a:sym typeface="Arial"/>
            </a:endParaRPr>
          </a:p>
        </p:txBody>
      </p:sp>
      <p:pic>
        <p:nvPicPr>
          <p:cNvPr id="323" name="Google Shape;323;p21"/>
          <p:cNvPicPr preferRelativeResize="0"/>
          <p:nvPr/>
        </p:nvPicPr>
        <p:blipFill rotWithShape="1">
          <a:blip r:embed="rId4">
            <a:alphaModFix/>
          </a:blip>
          <a:srcRect b="0" l="0" r="0" t="0"/>
          <a:stretch/>
        </p:blipFill>
        <p:spPr>
          <a:xfrm>
            <a:off x="6956100" y="133900"/>
            <a:ext cx="1730700" cy="1706462"/>
          </a:xfrm>
          <a:prstGeom prst="rect">
            <a:avLst/>
          </a:prstGeom>
          <a:noFill/>
          <a:ln>
            <a:noFill/>
          </a:ln>
        </p:spPr>
      </p:pic>
      <p:pic>
        <p:nvPicPr>
          <p:cNvPr id="324" name="Google Shape;324;p21"/>
          <p:cNvPicPr preferRelativeResize="0"/>
          <p:nvPr/>
        </p:nvPicPr>
        <p:blipFill rotWithShape="1">
          <a:blip r:embed="rId5">
            <a:alphaModFix/>
          </a:blip>
          <a:srcRect b="0" l="0" r="0" t="0"/>
          <a:stretch/>
        </p:blipFill>
        <p:spPr>
          <a:xfrm>
            <a:off x="2821725" y="2373925"/>
            <a:ext cx="3725976" cy="1571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d94862efad_0_0"/>
          <p:cNvSpPr/>
          <p:nvPr>
            <p:ph type="title"/>
          </p:nvPr>
        </p:nvSpPr>
        <p:spPr>
          <a:xfrm>
            <a:off x="762000" y="762000"/>
            <a:ext cx="7924800" cy="1143000"/>
          </a:xfrm>
          <a:prstGeom prst="roundRect">
            <a:avLst>
              <a:gd fmla="val 16667" name="adj"/>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Save the Dates!</a:t>
            </a:r>
            <a:endParaRPr/>
          </a:p>
        </p:txBody>
      </p:sp>
      <p:sp>
        <p:nvSpPr>
          <p:cNvPr id="330" name="Google Shape;330;gd94862efad_0_0"/>
          <p:cNvSpPr txBox="1"/>
          <p:nvPr>
            <p:ph idx="1" type="body"/>
          </p:nvPr>
        </p:nvSpPr>
        <p:spPr>
          <a:xfrm>
            <a:off x="609100" y="2362200"/>
            <a:ext cx="8535000" cy="3724200"/>
          </a:xfrm>
          <a:prstGeom prst="rect">
            <a:avLst/>
          </a:prstGeom>
        </p:spPr>
        <p:txBody>
          <a:bodyPr anchorCtr="0" anchor="t" bIns="45700" lIns="91425" spcFirstLastPara="1" rIns="91425" wrap="square" tIns="45700">
            <a:noAutofit/>
          </a:bodyPr>
          <a:lstStyle/>
          <a:p>
            <a:pPr indent="-288925" lvl="0" marL="457200" rtl="0" algn="l">
              <a:spcBef>
                <a:spcPts val="360"/>
              </a:spcBef>
              <a:spcAft>
                <a:spcPts val="0"/>
              </a:spcAft>
              <a:buSzPts val="950"/>
              <a:buChar char="●"/>
            </a:pPr>
            <a:r>
              <a:rPr lang="en-US" sz="2400"/>
              <a:t>August 15: Popsicles on the Playground</a:t>
            </a:r>
            <a:endParaRPr sz="2400"/>
          </a:p>
          <a:p>
            <a:pPr indent="-288925" lvl="0" marL="457200" rtl="0" algn="l">
              <a:spcBef>
                <a:spcPts val="0"/>
              </a:spcBef>
              <a:spcAft>
                <a:spcPts val="0"/>
              </a:spcAft>
              <a:buSzPts val="950"/>
              <a:buChar char="●"/>
            </a:pPr>
            <a:r>
              <a:rPr lang="en-US" sz="2400"/>
              <a:t>August 16: Early Assessment Day</a:t>
            </a:r>
            <a:endParaRPr sz="2400"/>
          </a:p>
          <a:p>
            <a:pPr indent="-288925" lvl="0" marL="457200" rtl="0" algn="l">
              <a:spcBef>
                <a:spcPts val="0"/>
              </a:spcBef>
              <a:spcAft>
                <a:spcPts val="0"/>
              </a:spcAft>
              <a:buSzPts val="950"/>
              <a:buChar char="●"/>
            </a:pPr>
            <a:r>
              <a:rPr lang="en-US" sz="2400"/>
              <a:t>August 23-26: Staggered Entry (9 am- 2 pm)</a:t>
            </a:r>
            <a:endParaRPr sz="2400"/>
          </a:p>
          <a:p>
            <a:pPr indent="-288925" lvl="1" marL="914400" rtl="0" algn="l">
              <a:spcBef>
                <a:spcPts val="0"/>
              </a:spcBef>
              <a:spcAft>
                <a:spcPts val="0"/>
              </a:spcAft>
              <a:buSzPts val="950"/>
              <a:buChar char="–"/>
            </a:pPr>
            <a:r>
              <a:rPr lang="en-US" sz="2000"/>
              <a:t>August 23: Last names A-F</a:t>
            </a:r>
            <a:endParaRPr sz="2000"/>
          </a:p>
          <a:p>
            <a:pPr indent="-288925" lvl="1" marL="914400" rtl="0" algn="l">
              <a:spcBef>
                <a:spcPts val="0"/>
              </a:spcBef>
              <a:spcAft>
                <a:spcPts val="0"/>
              </a:spcAft>
              <a:buSzPts val="950"/>
              <a:buChar char="–"/>
            </a:pPr>
            <a:r>
              <a:rPr lang="en-US" sz="2000"/>
              <a:t>August 24: Last names G-L</a:t>
            </a:r>
            <a:endParaRPr sz="2000"/>
          </a:p>
          <a:p>
            <a:pPr indent="-288925" lvl="1" marL="914400" rtl="0" algn="l">
              <a:spcBef>
                <a:spcPts val="0"/>
              </a:spcBef>
              <a:spcAft>
                <a:spcPts val="0"/>
              </a:spcAft>
              <a:buSzPts val="950"/>
              <a:buChar char="–"/>
            </a:pPr>
            <a:r>
              <a:rPr lang="en-US" sz="2000"/>
              <a:t>August 25: Last names M-R</a:t>
            </a:r>
            <a:endParaRPr sz="2000"/>
          </a:p>
          <a:p>
            <a:pPr indent="-288925" lvl="1" marL="914400" rtl="0" algn="l">
              <a:spcBef>
                <a:spcPts val="0"/>
              </a:spcBef>
              <a:spcAft>
                <a:spcPts val="0"/>
              </a:spcAft>
              <a:buSzPts val="950"/>
              <a:buChar char="–"/>
            </a:pPr>
            <a:r>
              <a:rPr lang="en-US" sz="2000"/>
              <a:t>August 26: Last names S-Z</a:t>
            </a:r>
            <a:endParaRPr sz="2000"/>
          </a:p>
          <a:p>
            <a:pPr indent="-288925" lvl="0" marL="457200" rtl="0" algn="l">
              <a:spcBef>
                <a:spcPts val="0"/>
              </a:spcBef>
              <a:spcAft>
                <a:spcPts val="0"/>
              </a:spcAft>
              <a:buSzPts val="950"/>
              <a:buChar char="●"/>
            </a:pPr>
            <a:r>
              <a:rPr lang="en-US" sz="2400"/>
              <a:t>August 27: Meet the Teacher</a:t>
            </a:r>
            <a:endParaRPr sz="2400"/>
          </a:p>
          <a:p>
            <a:pPr indent="-288925" lvl="0" marL="457200" rtl="0" algn="l">
              <a:spcBef>
                <a:spcPts val="0"/>
              </a:spcBef>
              <a:spcAft>
                <a:spcPts val="0"/>
              </a:spcAft>
              <a:buSzPts val="950"/>
              <a:buChar char="●"/>
            </a:pPr>
            <a:r>
              <a:rPr lang="en-US" sz="2400"/>
              <a:t>August 30: First Full Day of Kindergarten!</a:t>
            </a:r>
            <a:endParaRPr sz="2400"/>
          </a:p>
          <a:p>
            <a:pPr indent="0" lvl="0" marL="457200" rtl="0" algn="l">
              <a:spcBef>
                <a:spcPts val="360"/>
              </a:spcBef>
              <a:spcAft>
                <a:spcPts val="0"/>
              </a:spcAft>
              <a:buNone/>
            </a:pPr>
            <a:r>
              <a:rPr b="1" lang="en-US"/>
              <a:t>**More information will be coming about these dates and events as we get updated guidance from WCPSS on protocols for next year.**</a:t>
            </a:r>
            <a:endParaRPr b="1"/>
          </a:p>
        </p:txBody>
      </p:sp>
      <p:pic>
        <p:nvPicPr>
          <p:cNvPr id="331" name="Google Shape;331;gd94862efad_0_0"/>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8ce058c759_0_13"/>
          <p:cNvSpPr/>
          <p:nvPr>
            <p:ph type="title"/>
          </p:nvPr>
        </p:nvSpPr>
        <p:spPr>
          <a:xfrm>
            <a:off x="722313" y="79465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lang="en-US" sz="4900">
                <a:solidFill>
                  <a:srgbClr val="008000"/>
                </a:solidFill>
                <a:latin typeface="Arial Rounded"/>
                <a:ea typeface="Arial Rounded"/>
                <a:cs typeface="Arial Rounded"/>
                <a:sym typeface="Arial Rounded"/>
              </a:rPr>
              <a:t>Contact Us:</a:t>
            </a:r>
            <a:endParaRPr sz="4900">
              <a:latin typeface="Arial Rounded"/>
              <a:ea typeface="Arial Rounded"/>
              <a:cs typeface="Arial Rounded"/>
              <a:sym typeface="Arial Rounded"/>
            </a:endParaRPr>
          </a:p>
        </p:txBody>
      </p:sp>
      <p:sp>
        <p:nvSpPr>
          <p:cNvPr id="337" name="Google Shape;337;g8ce058c759_0_13"/>
          <p:cNvSpPr txBox="1"/>
          <p:nvPr>
            <p:ph idx="1" type="body"/>
          </p:nvPr>
        </p:nvSpPr>
        <p:spPr>
          <a:xfrm>
            <a:off x="838200" y="2362200"/>
            <a:ext cx="7924800" cy="4387500"/>
          </a:xfrm>
          <a:prstGeom prst="rect">
            <a:avLst/>
          </a:prstGeom>
          <a:noFill/>
          <a:ln>
            <a:noFill/>
          </a:ln>
        </p:spPr>
        <p:txBody>
          <a:bodyPr anchorCtr="0" anchor="t" bIns="45700" lIns="91425" spcFirstLastPara="1" rIns="91425" wrap="square" tIns="45700">
            <a:noAutofit/>
          </a:bodyPr>
          <a:lstStyle/>
          <a:p>
            <a:pPr indent="-342900" lvl="0" marL="342900" rtl="0" algn="just">
              <a:lnSpc>
                <a:spcPct val="100000"/>
              </a:lnSpc>
              <a:spcBef>
                <a:spcPts val="0"/>
              </a:spcBef>
              <a:spcAft>
                <a:spcPts val="0"/>
              </a:spcAft>
              <a:buClr>
                <a:srgbClr val="000000"/>
              </a:buClr>
              <a:buSzPts val="2300"/>
              <a:buFont typeface="Noto Sans Symbols"/>
              <a:buChar char="●"/>
            </a:pPr>
            <a:r>
              <a:rPr i="0" lang="en-US" sz="2300" u="none">
                <a:solidFill>
                  <a:srgbClr val="000000"/>
                </a:solidFill>
                <a:latin typeface="Arial Rounded"/>
                <a:ea typeface="Arial Rounded"/>
                <a:cs typeface="Arial Rounded"/>
                <a:sym typeface="Arial Rounded"/>
              </a:rPr>
              <a:t>Main Office phone is </a:t>
            </a:r>
            <a:r>
              <a:rPr i="0" lang="en-US" sz="2300" u="none">
                <a:solidFill>
                  <a:srgbClr val="008000"/>
                </a:solidFill>
                <a:latin typeface="Arial Rounded"/>
                <a:ea typeface="Arial Rounded"/>
                <a:cs typeface="Arial Rounded"/>
                <a:sym typeface="Arial Rounded"/>
              </a:rPr>
              <a:t>919.881.4960</a:t>
            </a:r>
            <a:r>
              <a:rPr i="0" lang="en-US" sz="2300" u="none">
                <a:solidFill>
                  <a:srgbClr val="000000"/>
                </a:solidFill>
                <a:latin typeface="Arial Rounded"/>
                <a:ea typeface="Arial Rounded"/>
                <a:cs typeface="Arial Rounded"/>
                <a:sym typeface="Arial Rounded"/>
              </a:rPr>
              <a:t>.  Our receptionist is Mrs. Vlanich.  She can direct your questions to the appropriate person.</a:t>
            </a:r>
            <a:endParaRPr i="0" sz="2300" u="none">
              <a:solidFill>
                <a:srgbClr val="000000"/>
              </a:solidFill>
              <a:latin typeface="Arial Rounded"/>
              <a:ea typeface="Arial Rounded"/>
              <a:cs typeface="Arial Rounded"/>
              <a:sym typeface="Arial Rounded"/>
            </a:endParaRPr>
          </a:p>
          <a:p>
            <a:pPr indent="0" lvl="0" marL="0" rtl="0" algn="l">
              <a:lnSpc>
                <a:spcPct val="100000"/>
              </a:lnSpc>
              <a:spcBef>
                <a:spcPts val="0"/>
              </a:spcBef>
              <a:spcAft>
                <a:spcPts val="0"/>
              </a:spcAft>
              <a:buSzPts val="1350"/>
              <a:buNone/>
            </a:pPr>
            <a:r>
              <a:t/>
            </a:r>
            <a:endParaRPr sz="2300">
              <a:solidFill>
                <a:srgbClr val="000000"/>
              </a:solidFill>
              <a:latin typeface="Arial Rounded"/>
              <a:ea typeface="Arial Rounded"/>
              <a:cs typeface="Arial Rounded"/>
              <a:sym typeface="Arial Rounded"/>
            </a:endParaRPr>
          </a:p>
          <a:p>
            <a:pPr indent="-342900" lvl="0" marL="342900" rtl="0" algn="l">
              <a:lnSpc>
                <a:spcPct val="100000"/>
              </a:lnSpc>
              <a:spcBef>
                <a:spcPts val="560"/>
              </a:spcBef>
              <a:spcAft>
                <a:spcPts val="0"/>
              </a:spcAft>
              <a:buClr>
                <a:srgbClr val="000000"/>
              </a:buClr>
              <a:buSzPts val="2300"/>
              <a:buFont typeface="Arial Rounded"/>
              <a:buChar char="●"/>
            </a:pPr>
            <a:r>
              <a:rPr i="0" lang="en-US" sz="2300" u="none">
                <a:solidFill>
                  <a:srgbClr val="000000"/>
                </a:solidFill>
                <a:latin typeface="Arial Rounded"/>
                <a:ea typeface="Arial Rounded"/>
                <a:cs typeface="Arial Rounded"/>
                <a:sym typeface="Arial Rounded"/>
              </a:rPr>
              <a:t>Ms. Glembocki is the Kindergarten Grade Chair.  You can email her questions at </a:t>
            </a:r>
            <a:r>
              <a:rPr i="0" lang="en-US" sz="2300" u="sng">
                <a:solidFill>
                  <a:srgbClr val="008000"/>
                </a:solidFill>
                <a:latin typeface="Arial Rounded"/>
                <a:ea typeface="Arial Rounded"/>
                <a:cs typeface="Arial Rounded"/>
                <a:sym typeface="Arial Rounded"/>
                <a:hlinkClick r:id="rId3">
                  <a:extLst>
                    <a:ext uri="{A12FA001-AC4F-418D-AE19-62706E023703}">
                      <ahyp:hlinkClr val="tx"/>
                    </a:ext>
                  </a:extLst>
                </a:hlinkClick>
              </a:rPr>
              <a:t>aglembocki2@wcpss.net</a:t>
            </a:r>
            <a:endParaRPr sz="2300">
              <a:solidFill>
                <a:srgbClr val="008000"/>
              </a:solidFill>
              <a:latin typeface="Arial Rounded"/>
              <a:ea typeface="Arial Rounded"/>
              <a:cs typeface="Arial Rounded"/>
              <a:sym typeface="Arial Rounded"/>
            </a:endParaRPr>
          </a:p>
          <a:p>
            <a:pPr indent="0" lvl="0" marL="0" rtl="0" algn="l">
              <a:lnSpc>
                <a:spcPct val="100000"/>
              </a:lnSpc>
              <a:spcBef>
                <a:spcPts val="560"/>
              </a:spcBef>
              <a:spcAft>
                <a:spcPts val="0"/>
              </a:spcAft>
              <a:buSzPts val="1350"/>
              <a:buNone/>
            </a:pPr>
            <a:r>
              <a:t/>
            </a:r>
            <a:endParaRPr sz="2300">
              <a:solidFill>
                <a:srgbClr val="000000"/>
              </a:solidFill>
              <a:latin typeface="Arial Rounded"/>
              <a:ea typeface="Arial Rounded"/>
              <a:cs typeface="Arial Rounded"/>
              <a:sym typeface="Arial Rounded"/>
            </a:endParaRPr>
          </a:p>
          <a:p>
            <a:pPr indent="-342900" lvl="0" marL="342900" rtl="0" algn="l">
              <a:lnSpc>
                <a:spcPct val="100000"/>
              </a:lnSpc>
              <a:spcBef>
                <a:spcPts val="560"/>
              </a:spcBef>
              <a:spcAft>
                <a:spcPts val="0"/>
              </a:spcAft>
              <a:buClr>
                <a:srgbClr val="000000"/>
              </a:buClr>
              <a:buSzPts val="2300"/>
              <a:buFont typeface="Arial Rounded"/>
              <a:buChar char="●"/>
            </a:pPr>
            <a:r>
              <a:rPr lang="en-US" sz="2300">
                <a:solidFill>
                  <a:srgbClr val="000000"/>
                </a:solidFill>
                <a:latin typeface="Arial Rounded"/>
                <a:ea typeface="Arial Rounded"/>
                <a:cs typeface="Arial Rounded"/>
                <a:sym typeface="Arial Rounded"/>
              </a:rPr>
              <a:t>Our school website is </a:t>
            </a:r>
            <a:r>
              <a:rPr lang="en-US" sz="2300" u="sng">
                <a:solidFill>
                  <a:srgbClr val="008000"/>
                </a:solidFill>
                <a:latin typeface="Arial Rounded"/>
                <a:ea typeface="Arial Rounded"/>
                <a:cs typeface="Arial Rounded"/>
                <a:sym typeface="Arial Rounded"/>
                <a:hlinkClick r:id="rId4">
                  <a:extLst>
                    <a:ext uri="{A12FA001-AC4F-418D-AE19-62706E023703}">
                      <ahyp:hlinkClr val="tx"/>
                    </a:ext>
                  </a:extLst>
                </a:hlinkClick>
              </a:rPr>
              <a:t>https://www.wcpss.net/yorkes</a:t>
            </a:r>
            <a:endParaRPr sz="2300">
              <a:solidFill>
                <a:srgbClr val="008000"/>
              </a:solidFill>
              <a:latin typeface="Arial Rounded"/>
              <a:ea typeface="Arial Rounded"/>
              <a:cs typeface="Arial Rounded"/>
              <a:sym typeface="Arial Rounded"/>
            </a:endParaRPr>
          </a:p>
          <a:p>
            <a:pPr indent="0" lvl="0" marL="0" rtl="0" algn="l">
              <a:lnSpc>
                <a:spcPct val="100000"/>
              </a:lnSpc>
              <a:spcBef>
                <a:spcPts val="560"/>
              </a:spcBef>
              <a:spcAft>
                <a:spcPts val="0"/>
              </a:spcAft>
              <a:buSzPts val="1350"/>
              <a:buNone/>
            </a:pPr>
            <a:r>
              <a:rPr lang="en-US" sz="2300">
                <a:solidFill>
                  <a:srgbClr val="000000"/>
                </a:solidFill>
                <a:latin typeface="Arial Rounded"/>
                <a:ea typeface="Arial Rounded"/>
                <a:cs typeface="Arial Rounded"/>
                <a:sym typeface="Arial Rounded"/>
              </a:rPr>
              <a:t> </a:t>
            </a:r>
            <a:endParaRPr sz="2300">
              <a:solidFill>
                <a:srgbClr val="000000"/>
              </a:solidFill>
              <a:latin typeface="Arial Rounded"/>
              <a:ea typeface="Arial Rounded"/>
              <a:cs typeface="Arial Rounded"/>
              <a:sym typeface="Arial Rounded"/>
            </a:endParaRPr>
          </a:p>
          <a:p>
            <a:pPr indent="-342900" lvl="0" marL="342900" rtl="0" algn="l">
              <a:lnSpc>
                <a:spcPct val="100000"/>
              </a:lnSpc>
              <a:spcBef>
                <a:spcPts val="560"/>
              </a:spcBef>
              <a:spcAft>
                <a:spcPts val="0"/>
              </a:spcAft>
              <a:buClr>
                <a:srgbClr val="000000"/>
              </a:buClr>
              <a:buSzPts val="2300"/>
              <a:buFont typeface="Arial Rounded"/>
              <a:buChar char="●"/>
            </a:pPr>
            <a:r>
              <a:rPr lang="en-US" sz="2300">
                <a:solidFill>
                  <a:srgbClr val="000000"/>
                </a:solidFill>
                <a:latin typeface="Arial Rounded"/>
                <a:ea typeface="Arial Rounded"/>
                <a:cs typeface="Arial Rounded"/>
                <a:sym typeface="Arial Rounded"/>
              </a:rPr>
              <a:t>Follow us on </a:t>
            </a:r>
            <a:r>
              <a:rPr lang="en-US" sz="2300" u="sng">
                <a:solidFill>
                  <a:srgbClr val="008000"/>
                </a:solidFill>
                <a:latin typeface="Arial Rounded"/>
                <a:ea typeface="Arial Rounded"/>
                <a:cs typeface="Arial Rounded"/>
                <a:sym typeface="Arial Rounded"/>
                <a:hlinkClick r:id="rId5">
                  <a:extLst>
                    <a:ext uri="{A12FA001-AC4F-418D-AE19-62706E023703}">
                      <ahyp:hlinkClr val="tx"/>
                    </a:ext>
                  </a:extLst>
                </a:hlinkClick>
              </a:rPr>
              <a:t>Twitter</a:t>
            </a:r>
            <a:r>
              <a:rPr lang="en-US" sz="2300">
                <a:solidFill>
                  <a:srgbClr val="008000"/>
                </a:solidFill>
                <a:latin typeface="Arial Rounded"/>
                <a:ea typeface="Arial Rounded"/>
                <a:cs typeface="Arial Rounded"/>
                <a:sym typeface="Arial Rounded"/>
              </a:rPr>
              <a:t> &amp; </a:t>
            </a:r>
            <a:r>
              <a:rPr lang="en-US" sz="2300" u="sng">
                <a:solidFill>
                  <a:srgbClr val="008000"/>
                </a:solidFill>
                <a:latin typeface="Arial Rounded"/>
                <a:ea typeface="Arial Rounded"/>
                <a:cs typeface="Arial Rounded"/>
                <a:sym typeface="Arial Rounded"/>
                <a:hlinkClick r:id="rId6">
                  <a:extLst>
                    <a:ext uri="{A12FA001-AC4F-418D-AE19-62706E023703}">
                      <ahyp:hlinkClr val="tx"/>
                    </a:ext>
                  </a:extLst>
                </a:hlinkClick>
              </a:rPr>
              <a:t>Facebook </a:t>
            </a:r>
            <a:r>
              <a:rPr lang="en-US" sz="2300">
                <a:solidFill>
                  <a:srgbClr val="008000"/>
                </a:solidFill>
                <a:latin typeface="Arial Rounded"/>
                <a:ea typeface="Arial Rounded"/>
                <a:cs typeface="Arial Rounded"/>
                <a:sym typeface="Arial Rounded"/>
              </a:rPr>
              <a:t> </a:t>
            </a:r>
            <a:endParaRPr sz="2300">
              <a:solidFill>
                <a:srgbClr val="008000"/>
              </a:solidFill>
              <a:latin typeface="Arial Rounded"/>
              <a:ea typeface="Arial Rounded"/>
              <a:cs typeface="Arial Rounded"/>
              <a:sym typeface="Arial Rounded"/>
            </a:endParaRPr>
          </a:p>
          <a:p>
            <a:pPr indent="0" lvl="0" marL="342900" rtl="0" algn="l">
              <a:lnSpc>
                <a:spcPct val="100000"/>
              </a:lnSpc>
              <a:spcBef>
                <a:spcPts val="560"/>
              </a:spcBef>
              <a:spcAft>
                <a:spcPts val="0"/>
              </a:spcAft>
              <a:buSzPts val="1350"/>
              <a:buNone/>
            </a:pPr>
            <a:r>
              <a:t/>
            </a:r>
            <a:endParaRPr sz="3100">
              <a:solidFill>
                <a:srgbClr val="000000"/>
              </a:solidFill>
            </a:endParaRPr>
          </a:p>
          <a:p>
            <a:pPr indent="-209550" lvl="0" marL="342900" rtl="0" algn="l">
              <a:lnSpc>
                <a:spcPct val="100000"/>
              </a:lnSpc>
              <a:spcBef>
                <a:spcPts val="560"/>
              </a:spcBef>
              <a:spcAft>
                <a:spcPts val="0"/>
              </a:spcAft>
              <a:buSzPts val="2100"/>
              <a:buNone/>
            </a:pPr>
            <a:r>
              <a:t/>
            </a:r>
            <a:endParaRPr b="0" i="0" sz="2800" u="none">
              <a:solidFill>
                <a:srgbClr val="008000"/>
              </a:solidFill>
              <a:latin typeface="Arial"/>
              <a:ea typeface="Arial"/>
              <a:cs typeface="Arial"/>
              <a:sym typeface="Arial"/>
            </a:endParaRPr>
          </a:p>
        </p:txBody>
      </p:sp>
      <p:pic>
        <p:nvPicPr>
          <p:cNvPr id="338" name="Google Shape;338;g8ce058c759_0_13"/>
          <p:cNvPicPr preferRelativeResize="0"/>
          <p:nvPr/>
        </p:nvPicPr>
        <p:blipFill rotWithShape="1">
          <a:blip r:embed="rId7">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lang="en-US" sz="4200">
                <a:solidFill>
                  <a:srgbClr val="008000"/>
                </a:solidFill>
                <a:latin typeface="Arial Rounded"/>
                <a:ea typeface="Arial Rounded"/>
                <a:cs typeface="Arial Rounded"/>
                <a:sym typeface="Arial Rounded"/>
              </a:rPr>
              <a:t>York </a:t>
            </a:r>
            <a:r>
              <a:rPr i="0" lang="en-US" sz="4200" u="none">
                <a:solidFill>
                  <a:srgbClr val="008000"/>
                </a:solidFill>
                <a:latin typeface="Arial Rounded"/>
                <a:ea typeface="Arial Rounded"/>
                <a:cs typeface="Arial Rounded"/>
                <a:sym typeface="Arial Rounded"/>
              </a:rPr>
              <a:t>Administration</a:t>
            </a:r>
            <a:endParaRPr sz="4200">
              <a:latin typeface="Arial Rounded"/>
              <a:ea typeface="Arial Rounded"/>
              <a:cs typeface="Arial Rounded"/>
              <a:sym typeface="Arial Rounded"/>
            </a:endParaRPr>
          </a:p>
        </p:txBody>
      </p:sp>
      <p:sp>
        <p:nvSpPr>
          <p:cNvPr id="120" name="Google Shape;120;p2"/>
          <p:cNvSpPr txBox="1"/>
          <p:nvPr>
            <p:ph idx="1" type="body"/>
          </p:nvPr>
        </p:nvSpPr>
        <p:spPr>
          <a:xfrm rot="227">
            <a:off x="4353025" y="3094225"/>
            <a:ext cx="4546800" cy="2808000"/>
          </a:xfrm>
          <a:prstGeom prst="rect">
            <a:avLst/>
          </a:prstGeom>
          <a:noFill/>
          <a:ln cap="flat" cmpd="sng" w="38100">
            <a:solidFill>
              <a:srgbClr val="165788"/>
            </a:solidFill>
            <a:prstDash val="dashDot"/>
            <a:round/>
            <a:headEnd len="sm" w="sm" type="none"/>
            <a:tailEnd len="sm" w="sm" type="none"/>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350"/>
              <a:buNone/>
            </a:pPr>
            <a:r>
              <a:t/>
            </a:r>
            <a:endParaRPr sz="2300">
              <a:solidFill>
                <a:srgbClr val="008000"/>
              </a:solidFill>
              <a:latin typeface="Arial Rounded"/>
              <a:ea typeface="Arial Rounded"/>
              <a:cs typeface="Arial Rounded"/>
              <a:sym typeface="Arial Rounded"/>
            </a:endParaRPr>
          </a:p>
          <a:p>
            <a:pPr indent="0" lvl="0" marL="0" rtl="0" algn="ctr">
              <a:lnSpc>
                <a:spcPct val="100000"/>
              </a:lnSpc>
              <a:spcBef>
                <a:spcPts val="0"/>
              </a:spcBef>
              <a:spcAft>
                <a:spcPts val="0"/>
              </a:spcAft>
              <a:buSzPts val="1350"/>
              <a:buNone/>
            </a:pPr>
            <a:r>
              <a:rPr lang="en-US" sz="2300">
                <a:solidFill>
                  <a:srgbClr val="008000"/>
                </a:solidFill>
                <a:latin typeface="Arial Rounded"/>
                <a:ea typeface="Arial Rounded"/>
                <a:cs typeface="Arial Rounded"/>
                <a:sym typeface="Arial Rounded"/>
              </a:rPr>
              <a:t>Kate Williams, </a:t>
            </a:r>
            <a:r>
              <a:rPr i="0" lang="en-US" sz="2300" u="none">
                <a:solidFill>
                  <a:srgbClr val="008000"/>
                </a:solidFill>
                <a:latin typeface="Arial Rounded"/>
                <a:ea typeface="Arial Rounded"/>
                <a:cs typeface="Arial Rounded"/>
                <a:sym typeface="Arial Rounded"/>
              </a:rPr>
              <a:t>Principa</a:t>
            </a:r>
            <a:r>
              <a:rPr lang="en-US" sz="2300">
                <a:solidFill>
                  <a:srgbClr val="008000"/>
                </a:solidFill>
                <a:latin typeface="Arial Rounded"/>
                <a:ea typeface="Arial Rounded"/>
                <a:cs typeface="Arial Rounded"/>
                <a:sym typeface="Arial Rounded"/>
              </a:rPr>
              <a:t>l</a:t>
            </a:r>
            <a:endParaRPr i="0" sz="2300" u="none">
              <a:solidFill>
                <a:srgbClr val="008000"/>
              </a:solidFill>
              <a:latin typeface="Arial Rounded"/>
              <a:ea typeface="Arial Rounded"/>
              <a:cs typeface="Arial Rounded"/>
              <a:sym typeface="Arial Rounded"/>
            </a:endParaRPr>
          </a:p>
          <a:p>
            <a:pPr indent="0" lvl="0" marL="0" rtl="0" algn="ctr">
              <a:lnSpc>
                <a:spcPct val="100000"/>
              </a:lnSpc>
              <a:spcBef>
                <a:spcPts val="0"/>
              </a:spcBef>
              <a:spcAft>
                <a:spcPts val="0"/>
              </a:spcAft>
              <a:buSzPts val="1350"/>
              <a:buNone/>
            </a:pPr>
            <a:r>
              <a:rPr lang="en-US" sz="2300" u="sng">
                <a:solidFill>
                  <a:schemeClr val="hlink"/>
                </a:solidFill>
                <a:latin typeface="Arial Rounded"/>
                <a:ea typeface="Arial Rounded"/>
                <a:cs typeface="Arial Rounded"/>
                <a:sym typeface="Arial Rounded"/>
                <a:hlinkClick r:id="rId3"/>
              </a:rPr>
              <a:t>kwilliams3@wcpss.net</a:t>
            </a:r>
            <a:r>
              <a:rPr lang="en-US" sz="2300">
                <a:solidFill>
                  <a:srgbClr val="008000"/>
                </a:solidFill>
                <a:latin typeface="Arial Rounded"/>
                <a:ea typeface="Arial Rounded"/>
                <a:cs typeface="Arial Rounded"/>
                <a:sym typeface="Arial Rounded"/>
              </a:rPr>
              <a:t> </a:t>
            </a:r>
            <a:endParaRPr i="0" sz="2300" u="none">
              <a:solidFill>
                <a:srgbClr val="008000"/>
              </a:solidFill>
              <a:latin typeface="Arial Rounded"/>
              <a:ea typeface="Arial Rounded"/>
              <a:cs typeface="Arial Rounded"/>
              <a:sym typeface="Arial Rounded"/>
            </a:endParaRPr>
          </a:p>
          <a:p>
            <a:pPr indent="-209550" lvl="0" marL="342900" rtl="0" algn="ctr">
              <a:lnSpc>
                <a:spcPct val="100000"/>
              </a:lnSpc>
              <a:spcBef>
                <a:spcPts val="560"/>
              </a:spcBef>
              <a:spcAft>
                <a:spcPts val="0"/>
              </a:spcAft>
              <a:buClr>
                <a:schemeClr val="dk1"/>
              </a:buClr>
              <a:buSzPts val="2100"/>
              <a:buFont typeface="Noto Sans Symbols"/>
              <a:buNone/>
            </a:pPr>
            <a:r>
              <a:t/>
            </a:r>
            <a:endParaRPr i="0" sz="2300" u="none">
              <a:solidFill>
                <a:srgbClr val="008000"/>
              </a:solidFill>
              <a:latin typeface="Arial Rounded"/>
              <a:ea typeface="Arial Rounded"/>
              <a:cs typeface="Arial Rounded"/>
              <a:sym typeface="Arial Rounded"/>
            </a:endParaRPr>
          </a:p>
          <a:p>
            <a:pPr indent="0" lvl="0" marL="0" rtl="0" algn="ctr">
              <a:lnSpc>
                <a:spcPct val="100000"/>
              </a:lnSpc>
              <a:spcBef>
                <a:spcPts val="560"/>
              </a:spcBef>
              <a:spcAft>
                <a:spcPts val="0"/>
              </a:spcAft>
              <a:buSzPts val="1350"/>
              <a:buNone/>
            </a:pPr>
            <a:r>
              <a:rPr i="0" lang="en-US" sz="2300" u="none">
                <a:solidFill>
                  <a:srgbClr val="008000"/>
                </a:solidFill>
                <a:latin typeface="Arial Rounded"/>
                <a:ea typeface="Arial Rounded"/>
                <a:cs typeface="Arial Rounded"/>
                <a:sym typeface="Arial Rounded"/>
              </a:rPr>
              <a:t>Tim Huber, </a:t>
            </a:r>
            <a:r>
              <a:rPr lang="en-US" sz="2300">
                <a:solidFill>
                  <a:srgbClr val="008000"/>
                </a:solidFill>
                <a:latin typeface="Arial Rounded"/>
                <a:ea typeface="Arial Rounded"/>
                <a:cs typeface="Arial Rounded"/>
                <a:sym typeface="Arial Rounded"/>
              </a:rPr>
              <a:t>Assistant Principal</a:t>
            </a:r>
            <a:endParaRPr i="0" sz="2300" u="none">
              <a:solidFill>
                <a:srgbClr val="008000"/>
              </a:solidFill>
              <a:latin typeface="Arial Rounded"/>
              <a:ea typeface="Arial Rounded"/>
              <a:cs typeface="Arial Rounded"/>
              <a:sym typeface="Arial Rounded"/>
            </a:endParaRPr>
          </a:p>
          <a:p>
            <a:pPr indent="0" lvl="0" marL="0" rtl="0" algn="ctr">
              <a:lnSpc>
                <a:spcPct val="100000"/>
              </a:lnSpc>
              <a:spcBef>
                <a:spcPts val="560"/>
              </a:spcBef>
              <a:spcAft>
                <a:spcPts val="0"/>
              </a:spcAft>
              <a:buSzPts val="1350"/>
              <a:buNone/>
            </a:pPr>
            <a:r>
              <a:rPr i="0" lang="en-US" sz="2300" u="sng">
                <a:solidFill>
                  <a:schemeClr val="hlink"/>
                </a:solidFill>
                <a:latin typeface="Arial Rounded"/>
                <a:ea typeface="Arial Rounded"/>
                <a:cs typeface="Arial Rounded"/>
                <a:sym typeface="Arial Rounded"/>
                <a:hlinkClick r:id="rId4"/>
              </a:rPr>
              <a:t>thuber@wcpss.net</a:t>
            </a:r>
            <a:r>
              <a:rPr i="0" lang="en-US" sz="2300" u="none">
                <a:solidFill>
                  <a:srgbClr val="008000"/>
                </a:solidFill>
                <a:latin typeface="Arial Rounded"/>
                <a:ea typeface="Arial Rounded"/>
                <a:cs typeface="Arial Rounded"/>
                <a:sym typeface="Arial Rounded"/>
              </a:rPr>
              <a:t> </a:t>
            </a:r>
            <a:endParaRPr i="0" sz="2300" u="none">
              <a:solidFill>
                <a:srgbClr val="008000"/>
              </a:solidFill>
              <a:latin typeface="Arial Rounded"/>
              <a:ea typeface="Arial Rounded"/>
              <a:cs typeface="Arial Rounded"/>
              <a:sym typeface="Arial Rounded"/>
            </a:endParaRPr>
          </a:p>
          <a:p>
            <a:pPr indent="0" lvl="0" marL="0" rtl="0" algn="l">
              <a:lnSpc>
                <a:spcPct val="100000"/>
              </a:lnSpc>
              <a:spcBef>
                <a:spcPts val="560"/>
              </a:spcBef>
              <a:spcAft>
                <a:spcPts val="0"/>
              </a:spcAft>
              <a:buSzPts val="1350"/>
              <a:buNone/>
            </a:pPr>
            <a:r>
              <a:t/>
            </a:r>
            <a:endParaRPr>
              <a:solidFill>
                <a:srgbClr val="008000"/>
              </a:solidFill>
            </a:endParaRPr>
          </a:p>
          <a:p>
            <a:pPr indent="-209550" lvl="0" marL="342900" rtl="0" algn="l">
              <a:lnSpc>
                <a:spcPct val="100000"/>
              </a:lnSpc>
              <a:spcBef>
                <a:spcPts val="560"/>
              </a:spcBef>
              <a:spcAft>
                <a:spcPts val="0"/>
              </a:spcAft>
              <a:buSzPts val="2100"/>
              <a:buNone/>
            </a:pPr>
            <a:r>
              <a:t/>
            </a:r>
            <a:endParaRPr b="0" i="0" sz="2800" u="none">
              <a:solidFill>
                <a:srgbClr val="008000"/>
              </a:solidFill>
              <a:latin typeface="Arial"/>
              <a:ea typeface="Arial"/>
              <a:cs typeface="Arial"/>
              <a:sym typeface="Arial"/>
            </a:endParaRPr>
          </a:p>
        </p:txBody>
      </p:sp>
      <p:pic>
        <p:nvPicPr>
          <p:cNvPr id="121" name="Google Shape;121;p2"/>
          <p:cNvPicPr preferRelativeResize="0"/>
          <p:nvPr/>
        </p:nvPicPr>
        <p:blipFill rotWithShape="1">
          <a:blip r:embed="rId5">
            <a:alphaModFix/>
          </a:blip>
          <a:srcRect b="0" l="0" r="0" t="0"/>
          <a:stretch/>
        </p:blipFill>
        <p:spPr>
          <a:xfrm>
            <a:off x="6956100" y="133900"/>
            <a:ext cx="1730700" cy="1706462"/>
          </a:xfrm>
          <a:prstGeom prst="rect">
            <a:avLst/>
          </a:prstGeom>
          <a:noFill/>
          <a:ln>
            <a:noFill/>
          </a:ln>
        </p:spPr>
      </p:pic>
      <p:pic>
        <p:nvPicPr>
          <p:cNvPr id="122" name="Google Shape;122;p2"/>
          <p:cNvPicPr preferRelativeResize="0"/>
          <p:nvPr/>
        </p:nvPicPr>
        <p:blipFill rotWithShape="1">
          <a:blip r:embed="rId6">
            <a:alphaModFix/>
          </a:blip>
          <a:srcRect b="0" l="0" r="0" t="14755"/>
          <a:stretch/>
        </p:blipFill>
        <p:spPr>
          <a:xfrm>
            <a:off x="1079925" y="2679225"/>
            <a:ext cx="3088151" cy="3509898"/>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8b94c5d144_0_1"/>
          <p:cNvSpPr/>
          <p:nvPr>
            <p:ph type="title"/>
          </p:nvPr>
        </p:nvSpPr>
        <p:spPr>
          <a:xfrm>
            <a:off x="722313" y="79465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8000"/>
              </a:buClr>
              <a:buSzPts val="3600"/>
              <a:buFont typeface="Arial"/>
              <a:buNone/>
            </a:pPr>
            <a:r>
              <a:rPr lang="en-US" sz="4800">
                <a:solidFill>
                  <a:srgbClr val="008000"/>
                </a:solidFill>
                <a:latin typeface="Arial Rounded"/>
                <a:ea typeface="Arial Rounded"/>
                <a:cs typeface="Arial Rounded"/>
                <a:sym typeface="Arial Rounded"/>
              </a:rPr>
              <a:t>Contacts con’t:</a:t>
            </a:r>
            <a:endParaRPr sz="4800">
              <a:latin typeface="Arial Rounded"/>
              <a:ea typeface="Arial Rounded"/>
              <a:cs typeface="Arial Rounded"/>
              <a:sym typeface="Arial Rounded"/>
            </a:endParaRPr>
          </a:p>
        </p:txBody>
      </p:sp>
      <p:sp>
        <p:nvSpPr>
          <p:cNvPr id="344" name="Google Shape;344;g8b94c5d144_0_1"/>
          <p:cNvSpPr txBox="1"/>
          <p:nvPr>
            <p:ph idx="1" type="body"/>
          </p:nvPr>
        </p:nvSpPr>
        <p:spPr>
          <a:xfrm>
            <a:off x="838200" y="2362200"/>
            <a:ext cx="8130300" cy="43875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350"/>
              <a:buNone/>
            </a:pPr>
            <a:r>
              <a:rPr lang="en-US" sz="2200">
                <a:solidFill>
                  <a:srgbClr val="000000"/>
                </a:solidFill>
                <a:latin typeface="Arial Rounded"/>
                <a:ea typeface="Arial Rounded"/>
                <a:cs typeface="Arial Rounded"/>
                <a:sym typeface="Arial Rounded"/>
              </a:rPr>
              <a:t>**Please ensure that we always have your most recent contact information, including your email address and cell phone number.**  Contact Patty Kearns at </a:t>
            </a:r>
            <a:r>
              <a:rPr lang="en-US" sz="2200" u="sng">
                <a:solidFill>
                  <a:schemeClr val="hlink"/>
                </a:solidFill>
                <a:latin typeface="Arial Rounded"/>
                <a:ea typeface="Arial Rounded"/>
                <a:cs typeface="Arial Rounded"/>
                <a:sym typeface="Arial Rounded"/>
                <a:hlinkClick r:id="rId3"/>
              </a:rPr>
              <a:t>pkearns@wcpss.net</a:t>
            </a:r>
            <a:r>
              <a:rPr lang="en-US" sz="2200">
                <a:solidFill>
                  <a:srgbClr val="000000"/>
                </a:solidFill>
                <a:latin typeface="Arial Rounded"/>
                <a:ea typeface="Arial Rounded"/>
                <a:cs typeface="Arial Rounded"/>
                <a:sym typeface="Arial Rounded"/>
              </a:rPr>
              <a:t> with updated </a:t>
            </a:r>
            <a:r>
              <a:rPr lang="en-US" sz="2200">
                <a:solidFill>
                  <a:srgbClr val="000000"/>
                </a:solidFill>
                <a:latin typeface="Arial Rounded"/>
                <a:ea typeface="Arial Rounded"/>
                <a:cs typeface="Arial Rounded"/>
                <a:sym typeface="Arial Rounded"/>
              </a:rPr>
              <a:t>information</a:t>
            </a:r>
            <a:r>
              <a:rPr lang="en-US" sz="2200">
                <a:solidFill>
                  <a:srgbClr val="000000"/>
                </a:solidFill>
                <a:latin typeface="Arial Rounded"/>
                <a:ea typeface="Arial Rounded"/>
                <a:cs typeface="Arial Rounded"/>
                <a:sym typeface="Arial Rounded"/>
              </a:rPr>
              <a:t>.</a:t>
            </a:r>
            <a:endParaRPr sz="2200">
              <a:solidFill>
                <a:srgbClr val="000000"/>
              </a:solidFill>
              <a:latin typeface="Arial Rounded"/>
              <a:ea typeface="Arial Rounded"/>
              <a:cs typeface="Arial Rounded"/>
              <a:sym typeface="Arial Rounded"/>
            </a:endParaRPr>
          </a:p>
          <a:p>
            <a:pPr indent="0" lvl="0" marL="0" rtl="0" algn="l">
              <a:lnSpc>
                <a:spcPct val="100000"/>
              </a:lnSpc>
              <a:spcBef>
                <a:spcPts val="0"/>
              </a:spcBef>
              <a:spcAft>
                <a:spcPts val="0"/>
              </a:spcAft>
              <a:buSzPts val="1350"/>
              <a:buNone/>
            </a:pPr>
            <a:r>
              <a:t/>
            </a:r>
            <a:endParaRPr sz="2200">
              <a:solidFill>
                <a:srgbClr val="000000"/>
              </a:solidFill>
              <a:latin typeface="Arial Rounded"/>
              <a:ea typeface="Arial Rounded"/>
              <a:cs typeface="Arial Rounded"/>
              <a:sym typeface="Arial Rounded"/>
            </a:endParaRPr>
          </a:p>
          <a:p>
            <a:pPr indent="0" lvl="0" marL="0" rtl="0" algn="just">
              <a:lnSpc>
                <a:spcPct val="100000"/>
              </a:lnSpc>
              <a:spcBef>
                <a:spcPts val="0"/>
              </a:spcBef>
              <a:spcAft>
                <a:spcPts val="0"/>
              </a:spcAft>
              <a:buSzPts val="1350"/>
              <a:buNone/>
            </a:pPr>
            <a:r>
              <a:rPr lang="en-US" sz="2200">
                <a:solidFill>
                  <a:srgbClr val="000000"/>
                </a:solidFill>
                <a:latin typeface="Arial Rounded"/>
                <a:ea typeface="Arial Rounded"/>
                <a:cs typeface="Arial Rounded"/>
                <a:sym typeface="Arial Rounded"/>
              </a:rPr>
              <a:t>We use social media, email, text messages to share critical information with you (classroom newsletters/Principal’s Bulldog Blast).</a:t>
            </a:r>
            <a:endParaRPr sz="2200">
              <a:solidFill>
                <a:srgbClr val="000000"/>
              </a:solidFill>
              <a:latin typeface="Arial Rounded"/>
              <a:ea typeface="Arial Rounded"/>
              <a:cs typeface="Arial Rounded"/>
              <a:sym typeface="Arial Rounded"/>
            </a:endParaRPr>
          </a:p>
          <a:p>
            <a:pPr indent="0" lvl="0" marL="0" rtl="0" algn="l">
              <a:lnSpc>
                <a:spcPct val="100000"/>
              </a:lnSpc>
              <a:spcBef>
                <a:spcPts val="0"/>
              </a:spcBef>
              <a:spcAft>
                <a:spcPts val="0"/>
              </a:spcAft>
              <a:buSzPts val="1350"/>
              <a:buNone/>
            </a:pPr>
            <a:r>
              <a:t/>
            </a:r>
            <a:endParaRPr sz="2200">
              <a:solidFill>
                <a:srgbClr val="000000"/>
              </a:solidFill>
              <a:latin typeface="Arial Rounded"/>
              <a:ea typeface="Arial Rounded"/>
              <a:cs typeface="Arial Rounded"/>
              <a:sym typeface="Arial Rounded"/>
            </a:endParaRPr>
          </a:p>
          <a:p>
            <a:pPr indent="0" lvl="0" marL="0" rtl="0" algn="just">
              <a:lnSpc>
                <a:spcPct val="100000"/>
              </a:lnSpc>
              <a:spcBef>
                <a:spcPts val="0"/>
              </a:spcBef>
              <a:spcAft>
                <a:spcPts val="0"/>
              </a:spcAft>
              <a:buSzPts val="1350"/>
              <a:buNone/>
            </a:pPr>
            <a:r>
              <a:rPr lang="en-US" sz="2200">
                <a:solidFill>
                  <a:srgbClr val="000000"/>
                </a:solidFill>
                <a:latin typeface="Arial Rounded"/>
                <a:ea typeface="Arial Rounded"/>
                <a:cs typeface="Arial Rounded"/>
                <a:sym typeface="Arial Rounded"/>
              </a:rPr>
              <a:t>You can opt-in to text messages by texting YES to the shortcode 67587.</a:t>
            </a:r>
            <a:endParaRPr sz="2200">
              <a:solidFill>
                <a:srgbClr val="000000"/>
              </a:solidFill>
              <a:latin typeface="Arial Rounded"/>
              <a:ea typeface="Arial Rounded"/>
              <a:cs typeface="Arial Rounded"/>
              <a:sym typeface="Arial Rounded"/>
            </a:endParaRPr>
          </a:p>
          <a:p>
            <a:pPr indent="0" lvl="0" marL="0" rtl="0" algn="l">
              <a:lnSpc>
                <a:spcPct val="100000"/>
              </a:lnSpc>
              <a:spcBef>
                <a:spcPts val="0"/>
              </a:spcBef>
              <a:spcAft>
                <a:spcPts val="0"/>
              </a:spcAft>
              <a:buSzPts val="1350"/>
              <a:buNone/>
            </a:pPr>
            <a:r>
              <a:t/>
            </a:r>
            <a:endParaRPr sz="2300">
              <a:solidFill>
                <a:srgbClr val="008000"/>
              </a:solidFill>
            </a:endParaRPr>
          </a:p>
          <a:p>
            <a:pPr indent="0" lvl="0" marL="0" rtl="0" algn="l">
              <a:lnSpc>
                <a:spcPct val="100000"/>
              </a:lnSpc>
              <a:spcBef>
                <a:spcPts val="0"/>
              </a:spcBef>
              <a:spcAft>
                <a:spcPts val="0"/>
              </a:spcAft>
              <a:buSzPts val="1350"/>
              <a:buNone/>
            </a:pPr>
            <a:r>
              <a:rPr i="1" lang="en-US" sz="2300">
                <a:solidFill>
                  <a:srgbClr val="000000"/>
                </a:solidFill>
              </a:rPr>
              <a:t>More information is available at  </a:t>
            </a:r>
            <a:r>
              <a:rPr i="1" lang="en-US" sz="2300" u="sng">
                <a:solidFill>
                  <a:schemeClr val="hlink"/>
                </a:solidFill>
                <a:hlinkClick r:id="rId4"/>
              </a:rPr>
              <a:t>wcpss.net/schoolmessenger</a:t>
            </a:r>
            <a:r>
              <a:rPr i="1" lang="en-US" sz="2300">
                <a:solidFill>
                  <a:srgbClr val="000000"/>
                </a:solidFill>
              </a:rPr>
              <a:t>  </a:t>
            </a:r>
            <a:endParaRPr i="1" sz="2300">
              <a:solidFill>
                <a:srgbClr val="000000"/>
              </a:solidFill>
            </a:endParaRPr>
          </a:p>
          <a:p>
            <a:pPr indent="0" lvl="0" marL="0" rtl="0" algn="l">
              <a:lnSpc>
                <a:spcPct val="100000"/>
              </a:lnSpc>
              <a:spcBef>
                <a:spcPts val="0"/>
              </a:spcBef>
              <a:spcAft>
                <a:spcPts val="0"/>
              </a:spcAft>
              <a:buSzPts val="1350"/>
              <a:buNone/>
            </a:pPr>
            <a:r>
              <a:t/>
            </a:r>
            <a:endParaRPr sz="2300">
              <a:solidFill>
                <a:srgbClr val="008000"/>
              </a:solidFill>
            </a:endParaRPr>
          </a:p>
        </p:txBody>
      </p:sp>
      <p:pic>
        <p:nvPicPr>
          <p:cNvPr id="345" name="Google Shape;345;g8b94c5d144_0_1"/>
          <p:cNvPicPr preferRelativeResize="0"/>
          <p:nvPr/>
        </p:nvPicPr>
        <p:blipFill rotWithShape="1">
          <a:blip r:embed="rId5">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8b873e8ed6_0_32"/>
          <p:cNvSpPr/>
          <p:nvPr>
            <p:ph type="title"/>
          </p:nvPr>
        </p:nvSpPr>
        <p:spPr>
          <a:xfrm>
            <a:off x="762000" y="762000"/>
            <a:ext cx="68637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1400"/>
              <a:buNone/>
            </a:pPr>
            <a:r>
              <a:rPr lang="en-US" sz="5500">
                <a:solidFill>
                  <a:srgbClr val="008000"/>
                </a:solidFill>
                <a:latin typeface="Arial Rounded"/>
                <a:ea typeface="Arial Rounded"/>
                <a:cs typeface="Arial Rounded"/>
                <a:sym typeface="Arial Rounded"/>
              </a:rPr>
              <a:t>Questions?</a:t>
            </a:r>
            <a:endParaRPr sz="5500">
              <a:solidFill>
                <a:srgbClr val="008000"/>
              </a:solidFill>
              <a:latin typeface="Arial Rounded"/>
              <a:ea typeface="Arial Rounded"/>
              <a:cs typeface="Arial Rounded"/>
              <a:sym typeface="Arial Rounded"/>
            </a:endParaRPr>
          </a:p>
        </p:txBody>
      </p:sp>
      <p:pic>
        <p:nvPicPr>
          <p:cNvPr id="351" name="Google Shape;351;g8b873e8ed6_0_32"/>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pic>
        <p:nvPicPr>
          <p:cNvPr id="352" name="Google Shape;352;g8b873e8ed6_0_32"/>
          <p:cNvPicPr preferRelativeResize="0"/>
          <p:nvPr/>
        </p:nvPicPr>
        <p:blipFill rotWithShape="1">
          <a:blip r:embed="rId4">
            <a:alphaModFix/>
          </a:blip>
          <a:srcRect b="0" l="0" r="0" t="0"/>
          <a:stretch/>
        </p:blipFill>
        <p:spPr>
          <a:xfrm>
            <a:off x="2367898" y="2464100"/>
            <a:ext cx="3771901" cy="41435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8b873e8ed6_0_2"/>
          <p:cNvSpPr/>
          <p:nvPr>
            <p:ph type="title"/>
          </p:nvPr>
        </p:nvSpPr>
        <p:spPr>
          <a:xfrm>
            <a:off x="762000" y="762000"/>
            <a:ext cx="61941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400"/>
              <a:buNone/>
            </a:pPr>
            <a:r>
              <a:rPr lang="en-US">
                <a:solidFill>
                  <a:srgbClr val="008000"/>
                </a:solidFill>
                <a:latin typeface="Arial Rounded"/>
                <a:ea typeface="Arial Rounded"/>
                <a:cs typeface="Arial Rounded"/>
                <a:sym typeface="Arial Rounded"/>
              </a:rPr>
              <a:t>Our location for the 2020-2021 school year...</a:t>
            </a:r>
            <a:endParaRPr>
              <a:solidFill>
                <a:srgbClr val="008000"/>
              </a:solidFill>
              <a:latin typeface="Arial Rounded"/>
              <a:ea typeface="Arial Rounded"/>
              <a:cs typeface="Arial Rounded"/>
              <a:sym typeface="Arial Rounded"/>
            </a:endParaRPr>
          </a:p>
        </p:txBody>
      </p:sp>
      <p:sp>
        <p:nvSpPr>
          <p:cNvPr id="128" name="Google Shape;128;g8b873e8ed6_0_2"/>
          <p:cNvSpPr txBox="1"/>
          <p:nvPr/>
        </p:nvSpPr>
        <p:spPr>
          <a:xfrm>
            <a:off x="506450" y="2329575"/>
            <a:ext cx="4208100" cy="41865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rgbClr val="000000"/>
              </a:buClr>
              <a:buSzPts val="1700"/>
              <a:buFont typeface="Arial Rounded"/>
              <a:buChar char="●"/>
            </a:pPr>
            <a:r>
              <a:rPr b="0" i="0" lang="en-US" sz="1700" u="none" cap="none" strike="noStrike">
                <a:solidFill>
                  <a:srgbClr val="000000"/>
                </a:solidFill>
                <a:latin typeface="Arial Rounded"/>
                <a:ea typeface="Arial Rounded"/>
                <a:cs typeface="Arial Rounded"/>
                <a:sym typeface="Arial Rounded"/>
              </a:rPr>
              <a:t>York’s former campus is currently under construction for the 2020-2021 school year.</a:t>
            </a:r>
            <a:endParaRPr b="0" i="0" sz="1700" u="none" cap="none" strike="noStrike">
              <a:solidFill>
                <a:srgbClr val="000000"/>
              </a:solidFill>
              <a:latin typeface="Arial Rounded"/>
              <a:ea typeface="Arial Rounded"/>
              <a:cs typeface="Arial Rounded"/>
              <a:sym typeface="Arial Rounded"/>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Rounded"/>
              <a:ea typeface="Arial Rounded"/>
              <a:cs typeface="Arial Rounded"/>
              <a:sym typeface="Arial Rounded"/>
            </a:endParaRPr>
          </a:p>
          <a:p>
            <a:pPr indent="-336550" lvl="0" marL="457200" marR="0" rtl="0" algn="l">
              <a:lnSpc>
                <a:spcPct val="100000"/>
              </a:lnSpc>
              <a:spcBef>
                <a:spcPts val="0"/>
              </a:spcBef>
              <a:spcAft>
                <a:spcPts val="0"/>
              </a:spcAft>
              <a:buClr>
                <a:srgbClr val="000000"/>
              </a:buClr>
              <a:buSzPts val="1700"/>
              <a:buFont typeface="Arial Rounded"/>
              <a:buChar char="●"/>
            </a:pPr>
            <a:r>
              <a:rPr b="0" i="0" lang="en-US" sz="1700" u="none" cap="none" strike="noStrike">
                <a:solidFill>
                  <a:srgbClr val="000000"/>
                </a:solidFill>
                <a:latin typeface="Arial Rounded"/>
                <a:ea typeface="Arial Rounded"/>
                <a:cs typeface="Arial Rounded"/>
                <a:sym typeface="Arial Rounded"/>
              </a:rPr>
              <a:t>We have moved to our swing space at 12004 Strickland Drive, Raleigh, NC 27613</a:t>
            </a:r>
            <a:endParaRPr b="0" i="0" sz="1700" u="none" cap="none" strike="noStrike">
              <a:solidFill>
                <a:srgbClr val="000000"/>
              </a:solidFill>
              <a:latin typeface="Arial Rounded"/>
              <a:ea typeface="Arial Rounded"/>
              <a:cs typeface="Arial Rounded"/>
              <a:sym typeface="Arial Rounded"/>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Rounded"/>
              <a:ea typeface="Arial Rounded"/>
              <a:cs typeface="Arial Rounded"/>
              <a:sym typeface="Arial Rounded"/>
            </a:endParaRPr>
          </a:p>
          <a:p>
            <a:pPr indent="-336550" lvl="0" marL="457200" marR="0" rtl="0" algn="l">
              <a:lnSpc>
                <a:spcPct val="100000"/>
              </a:lnSpc>
              <a:spcBef>
                <a:spcPts val="0"/>
              </a:spcBef>
              <a:spcAft>
                <a:spcPts val="0"/>
              </a:spcAft>
              <a:buClr>
                <a:srgbClr val="000000"/>
              </a:buClr>
              <a:buSzPts val="1700"/>
              <a:buFont typeface="Arial Rounded"/>
              <a:buChar char="●"/>
            </a:pPr>
            <a:r>
              <a:rPr b="0" i="0" lang="en-US" sz="1700" u="none" cap="none" strike="noStrike">
                <a:solidFill>
                  <a:srgbClr val="000000"/>
                </a:solidFill>
                <a:latin typeface="Arial Rounded"/>
                <a:ea typeface="Arial Rounded"/>
                <a:cs typeface="Arial Rounded"/>
                <a:sym typeface="Arial Rounded"/>
              </a:rPr>
              <a:t>Summer office hours are Tuesday/Thursday from 9:00am - 3:00 pm.</a:t>
            </a:r>
            <a:endParaRPr b="0" i="0" sz="1700" u="none" cap="none" strike="noStrike">
              <a:solidFill>
                <a:srgbClr val="000000"/>
              </a:solidFill>
              <a:latin typeface="Arial Rounded"/>
              <a:ea typeface="Arial Rounded"/>
              <a:cs typeface="Arial Rounded"/>
              <a:sym typeface="Arial Rounded"/>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Rounded"/>
              <a:ea typeface="Arial Rounded"/>
              <a:cs typeface="Arial Rounded"/>
              <a:sym typeface="Arial Rounded"/>
            </a:endParaRPr>
          </a:p>
          <a:p>
            <a:pPr indent="-336550" lvl="0" marL="457200" marR="0" rtl="0" algn="l">
              <a:lnSpc>
                <a:spcPct val="100000"/>
              </a:lnSpc>
              <a:spcBef>
                <a:spcPts val="0"/>
              </a:spcBef>
              <a:spcAft>
                <a:spcPts val="0"/>
              </a:spcAft>
              <a:buClr>
                <a:srgbClr val="000000"/>
              </a:buClr>
              <a:buSzPts val="1700"/>
              <a:buFont typeface="Arial Rounded"/>
              <a:buChar char="●"/>
            </a:pPr>
            <a:r>
              <a:rPr b="0" i="0" lang="en-US" sz="1700" u="none" cap="none" strike="noStrike">
                <a:solidFill>
                  <a:srgbClr val="000000"/>
                </a:solidFill>
                <a:latin typeface="Arial Rounded"/>
                <a:ea typeface="Arial Rounded"/>
                <a:cs typeface="Arial Rounded"/>
                <a:sym typeface="Arial Rounded"/>
              </a:rPr>
              <a:t>If you need to come to campus, please call first or email as we may be able to save you a trip.</a:t>
            </a:r>
            <a:endParaRPr b="0" i="0" sz="1700" u="none" cap="none" strike="noStrike">
              <a:solidFill>
                <a:srgbClr val="000000"/>
              </a:solidFill>
              <a:latin typeface="Arial Rounded"/>
              <a:ea typeface="Arial Rounded"/>
              <a:cs typeface="Arial Rounded"/>
              <a:sym typeface="Arial Rounded"/>
            </a:endParaRPr>
          </a:p>
        </p:txBody>
      </p:sp>
      <p:pic>
        <p:nvPicPr>
          <p:cNvPr id="129" name="Google Shape;129;g8b873e8ed6_0_2"/>
          <p:cNvPicPr preferRelativeResize="0"/>
          <p:nvPr/>
        </p:nvPicPr>
        <p:blipFill rotWithShape="1">
          <a:blip r:embed="rId3">
            <a:alphaModFix/>
          </a:blip>
          <a:srcRect b="0" l="0" r="7621" t="27948"/>
          <a:stretch/>
        </p:blipFill>
        <p:spPr>
          <a:xfrm>
            <a:off x="4572000" y="3560675"/>
            <a:ext cx="4418349" cy="2516875"/>
          </a:xfrm>
          <a:prstGeom prst="rect">
            <a:avLst/>
          </a:prstGeom>
          <a:noFill/>
          <a:ln cap="flat" cmpd="sng" w="28575">
            <a:solidFill>
              <a:schemeClr val="dk2"/>
            </a:solidFill>
            <a:prstDash val="solid"/>
            <a:round/>
            <a:headEnd len="sm" w="sm" type="none"/>
            <a:tailEnd len="sm" w="sm" type="none"/>
          </a:ln>
        </p:spPr>
      </p:pic>
      <p:sp>
        <p:nvSpPr>
          <p:cNvPr id="130" name="Google Shape;130;g8b873e8ed6_0_2"/>
          <p:cNvSpPr txBox="1"/>
          <p:nvPr/>
        </p:nvSpPr>
        <p:spPr>
          <a:xfrm>
            <a:off x="4714513" y="2564963"/>
            <a:ext cx="3461700" cy="718500"/>
          </a:xfrm>
          <a:prstGeom prst="rect">
            <a:avLst/>
          </a:prstGeom>
          <a:solidFill>
            <a:srgbClr val="008000"/>
          </a:solidFill>
          <a:ln cap="flat" cmpd="sng" w="2857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Rounded"/>
                <a:ea typeface="Arial Rounded"/>
                <a:cs typeface="Arial Rounded"/>
                <a:sym typeface="Arial Rounded"/>
              </a:rPr>
              <a:t>School colors: Kelly Green &amp; White</a:t>
            </a:r>
            <a:endParaRPr b="0" i="0" sz="1400" u="none" cap="none" strike="noStrike">
              <a:solidFill>
                <a:srgbClr val="FFFFFF"/>
              </a:solidFill>
              <a:latin typeface="Arial Rounded"/>
              <a:ea typeface="Arial Rounded"/>
              <a:cs typeface="Arial Rounded"/>
              <a:sym typeface="Arial Rounded"/>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Rounded"/>
                <a:ea typeface="Arial Rounded"/>
                <a:cs typeface="Arial Rounded"/>
                <a:sym typeface="Arial Rounded"/>
              </a:rPr>
              <a:t>Mascot: English Bulldog</a:t>
            </a:r>
            <a:endParaRPr b="0" i="0" sz="1400" u="none" cap="none" strike="noStrike">
              <a:solidFill>
                <a:srgbClr val="FFFFFF"/>
              </a:solidFill>
              <a:latin typeface="Arial Rounded"/>
              <a:ea typeface="Arial Rounded"/>
              <a:cs typeface="Arial Rounded"/>
              <a:sym typeface="Arial Rounded"/>
            </a:endParaRPr>
          </a:p>
        </p:txBody>
      </p:sp>
      <p:pic>
        <p:nvPicPr>
          <p:cNvPr id="131" name="Google Shape;131;g8b873e8ed6_0_2"/>
          <p:cNvPicPr preferRelativeResize="0"/>
          <p:nvPr/>
        </p:nvPicPr>
        <p:blipFill rotWithShape="1">
          <a:blip r:embed="rId4">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8b94c5d144_0_8"/>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400"/>
              <a:buNone/>
            </a:pPr>
            <a:r>
              <a:rPr lang="en-US" sz="4300">
                <a:solidFill>
                  <a:srgbClr val="008000"/>
                </a:solidFill>
                <a:latin typeface="Arial Rounded"/>
                <a:ea typeface="Arial Rounded"/>
                <a:cs typeface="Arial Rounded"/>
                <a:sym typeface="Arial Rounded"/>
              </a:rPr>
              <a:t>School Operations:</a:t>
            </a:r>
            <a:endParaRPr sz="4300">
              <a:solidFill>
                <a:srgbClr val="008000"/>
              </a:solidFill>
              <a:latin typeface="Arial Rounded"/>
              <a:ea typeface="Arial Rounded"/>
              <a:cs typeface="Arial Rounded"/>
              <a:sym typeface="Arial Rounded"/>
            </a:endParaRPr>
          </a:p>
        </p:txBody>
      </p:sp>
      <p:pic>
        <p:nvPicPr>
          <p:cNvPr id="137" name="Google Shape;137;g8b94c5d144_0_8"/>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sp>
        <p:nvSpPr>
          <p:cNvPr id="138" name="Google Shape;138;g8b94c5d144_0_8"/>
          <p:cNvSpPr txBox="1"/>
          <p:nvPr/>
        </p:nvSpPr>
        <p:spPr>
          <a:xfrm>
            <a:off x="827200" y="2367725"/>
            <a:ext cx="5118600" cy="4377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Arial Rounded"/>
              <a:buChar char="★"/>
            </a:pPr>
            <a:r>
              <a:rPr b="0" i="0" lang="en-US" sz="1800" u="none" cap="none" strike="noStrike">
                <a:solidFill>
                  <a:srgbClr val="000000"/>
                </a:solidFill>
                <a:latin typeface="Arial Rounded"/>
                <a:ea typeface="Arial Rounded"/>
                <a:cs typeface="Arial Rounded"/>
                <a:sym typeface="Arial Rounded"/>
              </a:rPr>
              <a:t>Our school day starts at 9:15am with arrival running from 8:45-9:10am.</a:t>
            </a:r>
            <a:endParaRPr b="0" i="0" sz="1800" u="none" cap="none" strike="noStrike">
              <a:solidFill>
                <a:srgbClr val="000000"/>
              </a:solidFill>
              <a:latin typeface="Arial Rounded"/>
              <a:ea typeface="Arial Rounded"/>
              <a:cs typeface="Arial Rounded"/>
              <a:sym typeface="Arial Rounde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Rounded"/>
              <a:ea typeface="Arial Rounded"/>
              <a:cs typeface="Arial Rounded"/>
              <a:sym typeface="Arial Rounded"/>
            </a:endParaRPr>
          </a:p>
          <a:p>
            <a:pPr indent="-342900" lvl="0" marL="457200" marR="0" rtl="0" algn="l">
              <a:lnSpc>
                <a:spcPct val="100000"/>
              </a:lnSpc>
              <a:spcBef>
                <a:spcPts val="0"/>
              </a:spcBef>
              <a:spcAft>
                <a:spcPts val="0"/>
              </a:spcAft>
              <a:buClr>
                <a:srgbClr val="000000"/>
              </a:buClr>
              <a:buSzPts val="1800"/>
              <a:buFont typeface="Arial Rounded"/>
              <a:buChar char="★"/>
            </a:pPr>
            <a:r>
              <a:rPr b="0" i="0" lang="en-US" sz="1800" u="none" cap="none" strike="noStrike">
                <a:solidFill>
                  <a:srgbClr val="000000"/>
                </a:solidFill>
                <a:latin typeface="Arial Rounded"/>
                <a:ea typeface="Arial Rounded"/>
                <a:cs typeface="Arial Rounded"/>
                <a:sym typeface="Arial Rounded"/>
              </a:rPr>
              <a:t>Dismissal is at 3:45pm. Typically most bus departures and carpool pick ups are finished by 4:15 pm.</a:t>
            </a:r>
            <a:endParaRPr b="0" i="0" sz="1800" u="none" cap="none" strike="noStrike">
              <a:solidFill>
                <a:srgbClr val="000000"/>
              </a:solidFill>
              <a:latin typeface="Arial Rounded"/>
              <a:ea typeface="Arial Rounded"/>
              <a:cs typeface="Arial Rounded"/>
              <a:sym typeface="Arial Rounde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Rounded"/>
              <a:ea typeface="Arial Rounded"/>
              <a:cs typeface="Arial Rounded"/>
              <a:sym typeface="Arial Rounded"/>
            </a:endParaRPr>
          </a:p>
          <a:p>
            <a:pPr indent="-342900" lvl="0" marL="457200" marR="0" rtl="0" algn="l">
              <a:lnSpc>
                <a:spcPct val="100000"/>
              </a:lnSpc>
              <a:spcBef>
                <a:spcPts val="0"/>
              </a:spcBef>
              <a:spcAft>
                <a:spcPts val="0"/>
              </a:spcAft>
              <a:buClr>
                <a:srgbClr val="000000"/>
              </a:buClr>
              <a:buSzPts val="1800"/>
              <a:buFont typeface="Arial Rounded"/>
              <a:buChar char="★"/>
            </a:pPr>
            <a:r>
              <a:rPr b="0" i="0" lang="en-US" sz="1800" u="none" cap="none" strike="noStrike">
                <a:solidFill>
                  <a:srgbClr val="000000"/>
                </a:solidFill>
                <a:latin typeface="Arial Rounded"/>
                <a:ea typeface="Arial Rounded"/>
                <a:cs typeface="Arial Rounded"/>
                <a:sym typeface="Arial Rounded"/>
              </a:rPr>
              <a:t>YMCA will provide before school care.  York staff will provide after school care  for families for the 202</a:t>
            </a:r>
            <a:r>
              <a:rPr lang="en-US" sz="1800">
                <a:latin typeface="Arial Rounded"/>
                <a:ea typeface="Arial Rounded"/>
                <a:cs typeface="Arial Rounded"/>
                <a:sym typeface="Arial Rounded"/>
              </a:rPr>
              <a:t>1</a:t>
            </a:r>
            <a:r>
              <a:rPr b="0" i="0" lang="en-US" sz="1800" u="none" cap="none" strike="noStrike">
                <a:solidFill>
                  <a:srgbClr val="000000"/>
                </a:solidFill>
                <a:latin typeface="Arial Rounded"/>
                <a:ea typeface="Arial Rounded"/>
                <a:cs typeface="Arial Rounded"/>
                <a:sym typeface="Arial Rounded"/>
              </a:rPr>
              <a:t>-2</a:t>
            </a:r>
            <a:r>
              <a:rPr lang="en-US" sz="1800">
                <a:latin typeface="Arial Rounded"/>
                <a:ea typeface="Arial Rounded"/>
                <a:cs typeface="Arial Rounded"/>
                <a:sym typeface="Arial Rounded"/>
              </a:rPr>
              <a:t>2</a:t>
            </a:r>
            <a:r>
              <a:rPr b="0" i="0" lang="en-US" sz="1800" u="none" cap="none" strike="noStrike">
                <a:solidFill>
                  <a:srgbClr val="000000"/>
                </a:solidFill>
                <a:latin typeface="Arial Rounded"/>
                <a:ea typeface="Arial Rounded"/>
                <a:cs typeface="Arial Rounded"/>
                <a:sym typeface="Arial Rounded"/>
              </a:rPr>
              <a:t> school year.</a:t>
            </a:r>
            <a:endParaRPr b="0" i="0" sz="1800" u="none" cap="none" strike="noStrike">
              <a:solidFill>
                <a:srgbClr val="000000"/>
              </a:solidFill>
              <a:latin typeface="Arial Rounded"/>
              <a:ea typeface="Arial Rounded"/>
              <a:cs typeface="Arial Rounded"/>
              <a:sym typeface="Arial Rounded"/>
            </a:endParaRPr>
          </a:p>
          <a:p>
            <a:pPr indent="0" lvl="0" marL="457200" marR="0" rtl="0" algn="l">
              <a:lnSpc>
                <a:spcPct val="100000"/>
              </a:lnSpc>
              <a:spcBef>
                <a:spcPts val="0"/>
              </a:spcBef>
              <a:spcAft>
                <a:spcPts val="0"/>
              </a:spcAft>
              <a:buNone/>
            </a:pPr>
            <a:r>
              <a:t/>
            </a:r>
            <a:endParaRPr sz="1800">
              <a:latin typeface="Arial Rounded"/>
              <a:ea typeface="Arial Rounded"/>
              <a:cs typeface="Arial Rounded"/>
              <a:sym typeface="Arial Rounded"/>
            </a:endParaRPr>
          </a:p>
          <a:p>
            <a:pPr indent="-342900" lvl="0" marL="457200" marR="0" rtl="0" algn="l">
              <a:lnSpc>
                <a:spcPct val="100000"/>
              </a:lnSpc>
              <a:spcBef>
                <a:spcPts val="0"/>
              </a:spcBef>
              <a:spcAft>
                <a:spcPts val="0"/>
              </a:spcAft>
              <a:buSzPts val="1800"/>
              <a:buFont typeface="Arial Rounded"/>
              <a:buChar char="★"/>
            </a:pPr>
            <a:r>
              <a:rPr lang="en-US" sz="1800">
                <a:latin typeface="Arial Rounded"/>
                <a:ea typeface="Arial Rounded"/>
                <a:cs typeface="Arial Rounded"/>
                <a:sym typeface="Arial Rounded"/>
              </a:rPr>
              <a:t>If you are interested in after school care, please fill out this form: </a:t>
            </a:r>
            <a:r>
              <a:rPr lang="en-US" sz="2000" u="sng">
                <a:solidFill>
                  <a:schemeClr val="hlink"/>
                </a:solidFill>
                <a:highlight>
                  <a:srgbClr val="FFFFFF"/>
                </a:highlight>
                <a:latin typeface="Calibri"/>
                <a:ea typeface="Calibri"/>
                <a:cs typeface="Calibri"/>
                <a:sym typeface="Calibri"/>
                <a:hlinkClick r:id="rId4"/>
              </a:rPr>
              <a:t>https://forms.gle/57YdwVeuYusAjrUj7</a:t>
            </a:r>
            <a:r>
              <a:rPr lang="en-US" sz="2000">
                <a:highlight>
                  <a:srgbClr val="FFFFFF"/>
                </a:highlight>
                <a:latin typeface="Calibri"/>
                <a:ea typeface="Calibri"/>
                <a:cs typeface="Calibri"/>
                <a:sym typeface="Calibri"/>
              </a:rPr>
              <a:t> </a:t>
            </a:r>
            <a:endParaRPr sz="2600">
              <a:latin typeface="Arial Rounded"/>
              <a:ea typeface="Arial Rounded"/>
              <a:cs typeface="Arial Rounded"/>
              <a:sym typeface="Arial Rounded"/>
            </a:endParaRPr>
          </a:p>
        </p:txBody>
      </p:sp>
      <p:sp>
        <p:nvSpPr>
          <p:cNvPr id="139" name="Google Shape;139;g8b94c5d144_0_8"/>
          <p:cNvSpPr txBox="1"/>
          <p:nvPr/>
        </p:nvSpPr>
        <p:spPr>
          <a:xfrm>
            <a:off x="6159825" y="2367725"/>
            <a:ext cx="2757300" cy="4377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Arial Rounded"/>
              <a:buChar char="★"/>
            </a:pPr>
            <a:r>
              <a:rPr lang="en-US" sz="1800">
                <a:latin typeface="Arial Rounded"/>
                <a:ea typeface="Arial Rounded"/>
                <a:cs typeface="Arial Rounded"/>
                <a:sym typeface="Arial Rounded"/>
              </a:rPr>
              <a:t>Breakfast and lunch will be FREE for all students during the 2021-2022 school year.</a:t>
            </a:r>
            <a:endParaRPr b="0" i="0" sz="1800" u="none" cap="none" strike="noStrike">
              <a:solidFill>
                <a:srgbClr val="000000"/>
              </a:solidFill>
              <a:latin typeface="Arial Rounded"/>
              <a:ea typeface="Arial Rounded"/>
              <a:cs typeface="Arial Rounded"/>
              <a:sym typeface="Arial Rounde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Rounded"/>
              <a:ea typeface="Arial Rounded"/>
              <a:cs typeface="Arial Rounded"/>
              <a:sym typeface="Arial Rounded"/>
            </a:endParaRPr>
          </a:p>
          <a:p>
            <a:pPr indent="-342900" lvl="0" marL="457200" marR="0" rtl="0" algn="l">
              <a:lnSpc>
                <a:spcPct val="100000"/>
              </a:lnSpc>
              <a:spcBef>
                <a:spcPts val="0"/>
              </a:spcBef>
              <a:spcAft>
                <a:spcPts val="0"/>
              </a:spcAft>
              <a:buClr>
                <a:srgbClr val="000000"/>
              </a:buClr>
              <a:buSzPts val="1800"/>
              <a:buFont typeface="Arial Rounded"/>
              <a:buChar char="★"/>
            </a:pPr>
            <a:r>
              <a:rPr b="0" i="0" lang="en-US" sz="1800" u="none" cap="none" strike="noStrike">
                <a:solidFill>
                  <a:srgbClr val="000000"/>
                </a:solidFill>
                <a:latin typeface="Arial Rounded"/>
                <a:ea typeface="Arial Rounded"/>
                <a:cs typeface="Arial Rounded"/>
                <a:sym typeface="Arial Rounded"/>
              </a:rPr>
              <a:t>If you need to apply for Free or Reduced lunch, applications are available online through </a:t>
            </a:r>
            <a:r>
              <a:rPr b="0" i="0" lang="en-US" sz="1800" u="sng" cap="none" strike="noStrike">
                <a:solidFill>
                  <a:schemeClr val="hlink"/>
                </a:solidFill>
                <a:latin typeface="Arial Rounded"/>
                <a:ea typeface="Arial Rounded"/>
                <a:cs typeface="Arial Rounded"/>
                <a:sym typeface="Arial Rounded"/>
                <a:hlinkClick r:id="rId5"/>
              </a:rPr>
              <a:t>My School Apps</a:t>
            </a:r>
            <a:r>
              <a:rPr b="0" i="0" lang="en-US" sz="1800" u="none" cap="none" strike="noStrike">
                <a:solidFill>
                  <a:srgbClr val="000000"/>
                </a:solidFill>
                <a:latin typeface="Arial Rounded"/>
                <a:ea typeface="Arial Rounded"/>
                <a:cs typeface="Arial Rounded"/>
                <a:sym typeface="Arial Rounded"/>
              </a:rPr>
              <a:t> and on the </a:t>
            </a:r>
            <a:r>
              <a:rPr b="0" i="0" lang="en-US" sz="1800" u="sng" cap="none" strike="noStrike">
                <a:solidFill>
                  <a:schemeClr val="hlink"/>
                </a:solidFill>
                <a:latin typeface="Arial Rounded"/>
                <a:ea typeface="Arial Rounded"/>
                <a:cs typeface="Arial Rounded"/>
                <a:sym typeface="Arial Rounded"/>
                <a:hlinkClick r:id="rId6"/>
              </a:rPr>
              <a:t>WCPSS Website.</a:t>
            </a:r>
            <a:endParaRPr b="0" i="0" sz="1800" u="none" cap="none" strike="noStrike">
              <a:solidFill>
                <a:srgbClr val="000000"/>
              </a:solidFill>
              <a:latin typeface="Arial Rounded"/>
              <a:ea typeface="Arial Rounded"/>
              <a:cs typeface="Arial Rounded"/>
              <a:sym typeface="Arial Round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8666c69c1d_0_0"/>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400"/>
              <a:buNone/>
            </a:pPr>
            <a:r>
              <a:rPr lang="en-US">
                <a:solidFill>
                  <a:srgbClr val="008000"/>
                </a:solidFill>
              </a:rPr>
              <a:t>STEM School of Distinction</a:t>
            </a:r>
            <a:endParaRPr>
              <a:solidFill>
                <a:srgbClr val="008000"/>
              </a:solidFill>
            </a:endParaRPr>
          </a:p>
        </p:txBody>
      </p:sp>
      <p:sp>
        <p:nvSpPr>
          <p:cNvPr id="145" name="Google Shape;145;g8666c69c1d_0_0"/>
          <p:cNvSpPr txBox="1"/>
          <p:nvPr>
            <p:ph idx="1" type="body"/>
          </p:nvPr>
        </p:nvSpPr>
        <p:spPr>
          <a:xfrm>
            <a:off x="838200" y="2362200"/>
            <a:ext cx="8058900" cy="4125900"/>
          </a:xfrm>
          <a:prstGeom prst="rect">
            <a:avLst/>
          </a:prstGeom>
          <a:noFill/>
          <a:ln>
            <a:noFill/>
          </a:ln>
        </p:spPr>
        <p:txBody>
          <a:bodyPr anchorCtr="0" anchor="t" bIns="45700" lIns="91425" spcFirstLastPara="1" rIns="91425" wrap="square" tIns="45700">
            <a:noAutofit/>
          </a:bodyPr>
          <a:lstStyle/>
          <a:p>
            <a:pPr indent="-301625" lvl="0" marL="457200" rtl="0" algn="just">
              <a:lnSpc>
                <a:spcPct val="100000"/>
              </a:lnSpc>
              <a:spcBef>
                <a:spcPts val="360"/>
              </a:spcBef>
              <a:spcAft>
                <a:spcPts val="0"/>
              </a:spcAft>
              <a:buClr>
                <a:srgbClr val="000000"/>
              </a:buClr>
              <a:buSzPts val="1150"/>
              <a:buFont typeface="Century Gothic"/>
              <a:buChar char="●"/>
            </a:pPr>
            <a:r>
              <a:rPr lang="en-US" sz="2600">
                <a:solidFill>
                  <a:srgbClr val="000000"/>
                </a:solidFill>
                <a:latin typeface="Arial Rounded"/>
                <a:ea typeface="Arial Rounded"/>
                <a:cs typeface="Arial Rounded"/>
                <a:sym typeface="Arial Rounded"/>
              </a:rPr>
              <a:t>York was designated a </a:t>
            </a:r>
            <a:r>
              <a:rPr b="1" lang="en-US" sz="2600">
                <a:solidFill>
                  <a:srgbClr val="008000"/>
                </a:solidFill>
                <a:latin typeface="Arial Rounded"/>
                <a:ea typeface="Arial Rounded"/>
                <a:cs typeface="Arial Rounded"/>
                <a:sym typeface="Arial Rounded"/>
              </a:rPr>
              <a:t>NC STEM School of Distinction</a:t>
            </a:r>
            <a:r>
              <a:rPr lang="en-US" sz="2600">
                <a:solidFill>
                  <a:srgbClr val="000000"/>
                </a:solidFill>
                <a:latin typeface="Arial Rounded"/>
                <a:ea typeface="Arial Rounded"/>
                <a:cs typeface="Arial Rounded"/>
                <a:sym typeface="Arial Rounded"/>
              </a:rPr>
              <a:t> in 2017 and again in 2020!</a:t>
            </a:r>
            <a:endParaRPr sz="2600">
              <a:solidFill>
                <a:srgbClr val="000000"/>
              </a:solidFill>
              <a:latin typeface="Arial Rounded"/>
              <a:ea typeface="Arial Rounded"/>
              <a:cs typeface="Arial Rounded"/>
              <a:sym typeface="Arial Rounded"/>
            </a:endParaRPr>
          </a:p>
          <a:p>
            <a:pPr indent="0" lvl="0" marL="457200" rtl="0" algn="just">
              <a:lnSpc>
                <a:spcPct val="100000"/>
              </a:lnSpc>
              <a:spcBef>
                <a:spcPts val="360"/>
              </a:spcBef>
              <a:spcAft>
                <a:spcPts val="0"/>
              </a:spcAft>
              <a:buSzPts val="1350"/>
              <a:buNone/>
            </a:pPr>
            <a:r>
              <a:rPr i="1" lang="en-US" sz="1600">
                <a:solidFill>
                  <a:srgbClr val="008000"/>
                </a:solidFill>
                <a:latin typeface="Arial Rounded"/>
                <a:ea typeface="Arial Rounded"/>
                <a:cs typeface="Arial Rounded"/>
                <a:sym typeface="Arial Rounded"/>
              </a:rPr>
              <a:t>*Follows a 3 year cycle in NC.</a:t>
            </a:r>
            <a:endParaRPr i="1" sz="1600">
              <a:solidFill>
                <a:srgbClr val="008000"/>
              </a:solidFill>
              <a:latin typeface="Arial Rounded"/>
              <a:ea typeface="Arial Rounded"/>
              <a:cs typeface="Arial Rounded"/>
              <a:sym typeface="Arial Rounded"/>
            </a:endParaRPr>
          </a:p>
          <a:p>
            <a:pPr indent="-301625" lvl="0" marL="457200" rtl="0" algn="just">
              <a:lnSpc>
                <a:spcPct val="100000"/>
              </a:lnSpc>
              <a:spcBef>
                <a:spcPts val="360"/>
              </a:spcBef>
              <a:spcAft>
                <a:spcPts val="0"/>
              </a:spcAft>
              <a:buClr>
                <a:srgbClr val="000000"/>
              </a:buClr>
              <a:buSzPts val="1150"/>
              <a:buFont typeface="Century Gothic"/>
              <a:buChar char="●"/>
            </a:pPr>
            <a:r>
              <a:rPr lang="en-US" sz="2600">
                <a:solidFill>
                  <a:srgbClr val="000000"/>
                </a:solidFill>
                <a:latin typeface="Arial Rounded"/>
                <a:ea typeface="Arial Rounded"/>
                <a:cs typeface="Arial Rounded"/>
                <a:sym typeface="Arial Rounded"/>
              </a:rPr>
              <a:t>York embodies STEM from its Vision &amp; culture at school down to the core curriculum taught.  </a:t>
            </a:r>
            <a:endParaRPr sz="2600">
              <a:solidFill>
                <a:srgbClr val="000000"/>
              </a:solidFill>
              <a:latin typeface="Arial Rounded"/>
              <a:ea typeface="Arial Rounded"/>
              <a:cs typeface="Arial Rounded"/>
              <a:sym typeface="Arial Rounded"/>
            </a:endParaRPr>
          </a:p>
          <a:p>
            <a:pPr indent="-301625" lvl="0" marL="457200" rtl="0" algn="just">
              <a:lnSpc>
                <a:spcPct val="100000"/>
              </a:lnSpc>
              <a:spcBef>
                <a:spcPts val="0"/>
              </a:spcBef>
              <a:spcAft>
                <a:spcPts val="0"/>
              </a:spcAft>
              <a:buClr>
                <a:srgbClr val="000000"/>
              </a:buClr>
              <a:buSzPts val="1150"/>
              <a:buFont typeface="Century Gothic"/>
              <a:buChar char="●"/>
            </a:pPr>
            <a:r>
              <a:rPr lang="en-US" sz="2600">
                <a:solidFill>
                  <a:srgbClr val="000000"/>
                </a:solidFill>
                <a:latin typeface="Arial Rounded"/>
                <a:ea typeface="Arial Rounded"/>
                <a:cs typeface="Arial Rounded"/>
                <a:sym typeface="Arial Rounded"/>
              </a:rPr>
              <a:t>We use the </a:t>
            </a:r>
            <a:r>
              <a:rPr b="1" lang="en-US" sz="2600">
                <a:solidFill>
                  <a:srgbClr val="008000"/>
                </a:solidFill>
                <a:latin typeface="Arial Rounded"/>
                <a:ea typeface="Arial Rounded"/>
                <a:cs typeface="Arial Rounded"/>
                <a:sym typeface="Arial Rounded"/>
              </a:rPr>
              <a:t>Engineering Design Process</a:t>
            </a:r>
            <a:r>
              <a:rPr lang="en-US" sz="2600">
                <a:solidFill>
                  <a:srgbClr val="008000"/>
                </a:solidFill>
                <a:latin typeface="Arial Rounded"/>
                <a:ea typeface="Arial Rounded"/>
                <a:cs typeface="Arial Rounded"/>
                <a:sym typeface="Arial Rounded"/>
              </a:rPr>
              <a:t> (</a:t>
            </a:r>
            <a:r>
              <a:rPr b="1" lang="en-US" sz="2600">
                <a:solidFill>
                  <a:srgbClr val="008000"/>
                </a:solidFill>
                <a:latin typeface="Arial Rounded"/>
                <a:ea typeface="Arial Rounded"/>
                <a:cs typeface="Arial Rounded"/>
                <a:sym typeface="Arial Rounded"/>
              </a:rPr>
              <a:t>EDP</a:t>
            </a:r>
            <a:r>
              <a:rPr lang="en-US" sz="2600">
                <a:solidFill>
                  <a:srgbClr val="008000"/>
                </a:solidFill>
                <a:latin typeface="Arial Rounded"/>
                <a:ea typeface="Arial Rounded"/>
                <a:cs typeface="Arial Rounded"/>
                <a:sym typeface="Arial Rounded"/>
              </a:rPr>
              <a:t>)</a:t>
            </a:r>
            <a:r>
              <a:rPr lang="en-US" sz="2600">
                <a:solidFill>
                  <a:srgbClr val="000000"/>
                </a:solidFill>
                <a:latin typeface="Arial Rounded"/>
                <a:ea typeface="Arial Rounded"/>
                <a:cs typeface="Arial Rounded"/>
                <a:sym typeface="Arial Rounded"/>
              </a:rPr>
              <a:t> to problem solve.</a:t>
            </a:r>
            <a:endParaRPr sz="2600">
              <a:solidFill>
                <a:srgbClr val="000000"/>
              </a:solidFill>
              <a:latin typeface="Arial Rounded"/>
              <a:ea typeface="Arial Rounded"/>
              <a:cs typeface="Arial Rounded"/>
              <a:sym typeface="Arial Rounded"/>
            </a:endParaRPr>
          </a:p>
          <a:p>
            <a:pPr indent="-307975" lvl="0" marL="457200" rtl="0" algn="just">
              <a:lnSpc>
                <a:spcPct val="100000"/>
              </a:lnSpc>
              <a:spcBef>
                <a:spcPts val="0"/>
              </a:spcBef>
              <a:spcAft>
                <a:spcPts val="0"/>
              </a:spcAft>
              <a:buClr>
                <a:srgbClr val="000000"/>
              </a:buClr>
              <a:buSzPts val="1250"/>
              <a:buFont typeface="Century Gothic"/>
              <a:buChar char="●"/>
            </a:pPr>
            <a:r>
              <a:rPr lang="en-US" sz="2600">
                <a:solidFill>
                  <a:srgbClr val="000000"/>
                </a:solidFill>
                <a:latin typeface="Arial Rounded"/>
                <a:ea typeface="Arial Rounded"/>
                <a:cs typeface="Arial Rounded"/>
                <a:sym typeface="Arial Rounded"/>
              </a:rPr>
              <a:t>Students will engage in STEM virtually or in person.  </a:t>
            </a:r>
            <a:endParaRPr sz="2600">
              <a:solidFill>
                <a:srgbClr val="000000"/>
              </a:solidFill>
              <a:latin typeface="Arial Rounded"/>
              <a:ea typeface="Arial Rounded"/>
              <a:cs typeface="Arial Rounded"/>
              <a:sym typeface="Arial Rounded"/>
            </a:endParaRPr>
          </a:p>
          <a:p>
            <a:pPr indent="0" lvl="0" marL="457200" rtl="0" algn="l">
              <a:lnSpc>
                <a:spcPct val="100000"/>
              </a:lnSpc>
              <a:spcBef>
                <a:spcPts val="360"/>
              </a:spcBef>
              <a:spcAft>
                <a:spcPts val="0"/>
              </a:spcAft>
              <a:buSzPts val="1350"/>
              <a:buNone/>
            </a:pPr>
            <a:r>
              <a:rPr b="1" i="1" lang="en-US" sz="1600">
                <a:solidFill>
                  <a:srgbClr val="008000"/>
                </a:solidFill>
                <a:latin typeface="Arial Rounded"/>
                <a:ea typeface="Arial Rounded"/>
                <a:cs typeface="Arial Rounded"/>
                <a:sym typeface="Arial Rounded"/>
              </a:rPr>
              <a:t>*Please start collecting recyclables and create a STEM box for your house! </a:t>
            </a:r>
            <a:endParaRPr b="1" i="1" sz="1600">
              <a:solidFill>
                <a:srgbClr val="008000"/>
              </a:solidFill>
              <a:latin typeface="Arial Rounded"/>
              <a:ea typeface="Arial Rounded"/>
              <a:cs typeface="Arial Rounded"/>
              <a:sym typeface="Arial Rounded"/>
            </a:endParaRPr>
          </a:p>
        </p:txBody>
      </p:sp>
      <p:pic>
        <p:nvPicPr>
          <p:cNvPr id="146" name="Google Shape;146;g8666c69c1d_0_0"/>
          <p:cNvPicPr preferRelativeResize="0"/>
          <p:nvPr/>
        </p:nvPicPr>
        <p:blipFill rotWithShape="1">
          <a:blip r:embed="rId3">
            <a:alphaModFix/>
          </a:blip>
          <a:srcRect b="0" l="0" r="0" t="0"/>
          <a:stretch/>
        </p:blipFill>
        <p:spPr>
          <a:xfrm>
            <a:off x="6956100" y="133900"/>
            <a:ext cx="1730700" cy="17064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8666c69c1d_0_5"/>
          <p:cNvSpPr/>
          <p:nvPr>
            <p:ph type="title"/>
          </p:nvPr>
        </p:nvSpPr>
        <p:spPr>
          <a:xfrm>
            <a:off x="762000" y="76200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400"/>
              <a:buNone/>
            </a:pPr>
            <a:r>
              <a:rPr lang="en-US" sz="3300">
                <a:solidFill>
                  <a:srgbClr val="008000"/>
                </a:solidFill>
              </a:rPr>
              <a:t>School Wide STEM Challenges</a:t>
            </a:r>
            <a:endParaRPr sz="3300">
              <a:solidFill>
                <a:srgbClr val="008000"/>
              </a:solidFill>
            </a:endParaRPr>
          </a:p>
        </p:txBody>
      </p:sp>
      <p:sp>
        <p:nvSpPr>
          <p:cNvPr id="152" name="Google Shape;152;g8666c69c1d_0_5"/>
          <p:cNvSpPr txBox="1"/>
          <p:nvPr>
            <p:ph idx="1" type="body"/>
          </p:nvPr>
        </p:nvSpPr>
        <p:spPr>
          <a:xfrm>
            <a:off x="838200" y="2362200"/>
            <a:ext cx="3770400" cy="4305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60"/>
              </a:spcBef>
              <a:spcAft>
                <a:spcPts val="0"/>
              </a:spcAft>
              <a:buSzPts val="2100"/>
              <a:buNone/>
            </a:pPr>
            <a:r>
              <a:rPr lang="en-US">
                <a:solidFill>
                  <a:srgbClr val="008000"/>
                </a:solidFill>
              </a:rPr>
              <a:t>Our Current STEM Challenge (K-5):</a:t>
            </a:r>
            <a:endParaRPr>
              <a:solidFill>
                <a:srgbClr val="008000"/>
              </a:solidFill>
            </a:endParaRPr>
          </a:p>
          <a:p>
            <a:pPr indent="0" lvl="0" marL="0" rtl="0" algn="l">
              <a:lnSpc>
                <a:spcPct val="100000"/>
              </a:lnSpc>
              <a:spcBef>
                <a:spcPts val="560"/>
              </a:spcBef>
              <a:spcAft>
                <a:spcPts val="0"/>
              </a:spcAft>
              <a:buSzPts val="2100"/>
              <a:buNone/>
            </a:pPr>
            <a:r>
              <a:rPr b="1" lang="en-US" sz="2400">
                <a:solidFill>
                  <a:srgbClr val="000000"/>
                </a:solidFill>
              </a:rPr>
              <a:t>“</a:t>
            </a:r>
            <a:r>
              <a:rPr b="1" lang="en-US" sz="2400" u="sng">
                <a:solidFill>
                  <a:schemeClr val="hlink"/>
                </a:solidFill>
                <a:hlinkClick r:id="rId3"/>
              </a:rPr>
              <a:t>The Little Red Fort</a:t>
            </a:r>
            <a:r>
              <a:rPr b="1" lang="en-US" sz="2400">
                <a:solidFill>
                  <a:srgbClr val="000000"/>
                </a:solidFill>
              </a:rPr>
              <a:t>”</a:t>
            </a:r>
            <a:endParaRPr b="1" sz="2400">
              <a:solidFill>
                <a:srgbClr val="000000"/>
              </a:solidFill>
            </a:endParaRPr>
          </a:p>
          <a:p>
            <a:pPr indent="0" lvl="0" marL="0" rtl="0" algn="l">
              <a:lnSpc>
                <a:spcPct val="100000"/>
              </a:lnSpc>
              <a:spcBef>
                <a:spcPts val="560"/>
              </a:spcBef>
              <a:spcAft>
                <a:spcPts val="0"/>
              </a:spcAft>
              <a:buSzPts val="2100"/>
              <a:buNone/>
            </a:pPr>
            <a:r>
              <a:rPr b="1" lang="en-US" sz="2400">
                <a:solidFill>
                  <a:srgbClr val="000000"/>
                </a:solidFill>
              </a:rPr>
              <a:t>Inspired by the book…</a:t>
            </a:r>
            <a:endParaRPr b="1" sz="2400">
              <a:solidFill>
                <a:srgbClr val="000000"/>
              </a:solidFill>
            </a:endParaRPr>
          </a:p>
          <a:p>
            <a:pPr indent="0" lvl="0" marL="0" rtl="0" algn="l">
              <a:lnSpc>
                <a:spcPct val="100000"/>
              </a:lnSpc>
              <a:spcBef>
                <a:spcPts val="560"/>
              </a:spcBef>
              <a:spcAft>
                <a:spcPts val="0"/>
              </a:spcAft>
              <a:buSzPts val="2100"/>
              <a:buNone/>
            </a:pPr>
            <a:r>
              <a:t/>
            </a:r>
            <a:endParaRPr b="1" sz="2400">
              <a:solidFill>
                <a:srgbClr val="000000"/>
              </a:solidFill>
            </a:endParaRPr>
          </a:p>
          <a:p>
            <a:pPr indent="0" lvl="0" marL="0" rtl="0" algn="ctr">
              <a:lnSpc>
                <a:spcPct val="100000"/>
              </a:lnSpc>
              <a:spcBef>
                <a:spcPts val="560"/>
              </a:spcBef>
              <a:spcAft>
                <a:spcPts val="0"/>
              </a:spcAft>
              <a:buSzPts val="2100"/>
              <a:buNone/>
            </a:pPr>
            <a:r>
              <a:rPr b="1" lang="en-US" sz="2000">
                <a:solidFill>
                  <a:srgbClr val="008000"/>
                </a:solidFill>
              </a:rPr>
              <a:t>Questions contact:</a:t>
            </a:r>
            <a:endParaRPr b="1" sz="2000">
              <a:solidFill>
                <a:srgbClr val="008000"/>
              </a:solidFill>
            </a:endParaRPr>
          </a:p>
          <a:p>
            <a:pPr indent="0" lvl="0" marL="0" rtl="0" algn="ctr">
              <a:lnSpc>
                <a:spcPct val="100000"/>
              </a:lnSpc>
              <a:spcBef>
                <a:spcPts val="560"/>
              </a:spcBef>
              <a:spcAft>
                <a:spcPts val="0"/>
              </a:spcAft>
              <a:buSzPts val="2100"/>
              <a:buNone/>
            </a:pPr>
            <a:r>
              <a:rPr b="1" lang="en-US" sz="2000">
                <a:solidFill>
                  <a:srgbClr val="000000"/>
                </a:solidFill>
              </a:rPr>
              <a:t>Ms. O.  (AKA Coach O.)</a:t>
            </a:r>
            <a:endParaRPr b="1" sz="2000">
              <a:solidFill>
                <a:srgbClr val="000000"/>
              </a:solidFill>
            </a:endParaRPr>
          </a:p>
          <a:p>
            <a:pPr indent="0" lvl="0" marL="0" rtl="0" algn="ctr">
              <a:lnSpc>
                <a:spcPct val="100000"/>
              </a:lnSpc>
              <a:spcBef>
                <a:spcPts val="560"/>
              </a:spcBef>
              <a:spcAft>
                <a:spcPts val="0"/>
              </a:spcAft>
              <a:buSzPts val="2100"/>
              <a:buNone/>
            </a:pPr>
            <a:r>
              <a:rPr b="1" lang="en-US" sz="2000" u="sng">
                <a:solidFill>
                  <a:srgbClr val="000000"/>
                </a:solidFill>
                <a:hlinkClick r:id="rId4">
                  <a:extLst>
                    <a:ext uri="{A12FA001-AC4F-418D-AE19-62706E023703}">
                      <ahyp:hlinkClr val="tx"/>
                    </a:ext>
                  </a:extLst>
                </a:hlinkClick>
              </a:rPr>
              <a:t>mosterhoff@wcpss.net</a:t>
            </a:r>
            <a:r>
              <a:rPr b="1" lang="en-US" sz="2000">
                <a:solidFill>
                  <a:srgbClr val="000000"/>
                </a:solidFill>
              </a:rPr>
              <a:t> </a:t>
            </a:r>
            <a:endParaRPr b="1" sz="2000">
              <a:solidFill>
                <a:srgbClr val="000000"/>
              </a:solidFill>
            </a:endParaRPr>
          </a:p>
        </p:txBody>
      </p:sp>
      <p:pic>
        <p:nvPicPr>
          <p:cNvPr id="153" name="Google Shape;153;g8666c69c1d_0_5"/>
          <p:cNvPicPr preferRelativeResize="0"/>
          <p:nvPr/>
        </p:nvPicPr>
        <p:blipFill rotWithShape="1">
          <a:blip r:embed="rId5">
            <a:alphaModFix/>
          </a:blip>
          <a:srcRect b="0" l="0" r="0" t="0"/>
          <a:stretch/>
        </p:blipFill>
        <p:spPr>
          <a:xfrm>
            <a:off x="7071950" y="133900"/>
            <a:ext cx="1614850" cy="1592225"/>
          </a:xfrm>
          <a:prstGeom prst="rect">
            <a:avLst/>
          </a:prstGeom>
          <a:noFill/>
          <a:ln>
            <a:noFill/>
          </a:ln>
        </p:spPr>
      </p:pic>
      <p:pic>
        <p:nvPicPr>
          <p:cNvPr id="154" name="Google Shape;154;g8666c69c1d_0_5"/>
          <p:cNvPicPr preferRelativeResize="0"/>
          <p:nvPr/>
        </p:nvPicPr>
        <p:blipFill>
          <a:blip r:embed="rId6">
            <a:alphaModFix/>
          </a:blip>
          <a:stretch>
            <a:fillRect/>
          </a:stretch>
        </p:blipFill>
        <p:spPr>
          <a:xfrm>
            <a:off x="5519523" y="2494275"/>
            <a:ext cx="2880975" cy="3880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8666c69c1d_0_13"/>
          <p:cNvSpPr txBox="1"/>
          <p:nvPr/>
        </p:nvSpPr>
        <p:spPr>
          <a:xfrm>
            <a:off x="3354376" y="2381150"/>
            <a:ext cx="2391000" cy="432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Quicksand"/>
                <a:ea typeface="Quicksand"/>
                <a:cs typeface="Quicksand"/>
                <a:sym typeface="Quicksand"/>
              </a:rPr>
              <a:t>STEM In Action! </a:t>
            </a:r>
            <a:endParaRPr b="1" i="0" sz="3000" u="none" cap="none" strike="noStrike">
              <a:solidFill>
                <a:srgbClr val="000000"/>
              </a:solidFill>
              <a:latin typeface="Quicksand"/>
              <a:ea typeface="Quicksand"/>
              <a:cs typeface="Quicksand"/>
              <a:sym typeface="Quicksand"/>
            </a:endParaRPr>
          </a:p>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rgbClr val="000000"/>
              </a:solidFill>
              <a:latin typeface="Quicksand"/>
              <a:ea typeface="Quicksand"/>
              <a:cs typeface="Quicksand"/>
              <a:sym typeface="Quicksand"/>
            </a:endParaRPr>
          </a:p>
          <a:p>
            <a:pPr indent="0" lvl="0" marL="0" marR="0" rtl="0" algn="just">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Quicksand"/>
                <a:ea typeface="Quicksand"/>
                <a:cs typeface="Quicksand"/>
                <a:sym typeface="Quicksand"/>
              </a:rPr>
              <a:t>Just a few of the many tweets and pictures of STEM at our school.  </a:t>
            </a:r>
            <a:endParaRPr b="0" i="0" sz="3000" u="none" cap="none" strike="noStrike">
              <a:solidFill>
                <a:srgbClr val="000000"/>
              </a:solidFill>
              <a:latin typeface="Quicksand"/>
              <a:ea typeface="Quicksand"/>
              <a:cs typeface="Quicksand"/>
              <a:sym typeface="Quicksand"/>
            </a:endParaRPr>
          </a:p>
        </p:txBody>
      </p:sp>
      <p:pic>
        <p:nvPicPr>
          <p:cNvPr id="160" name="Google Shape;160;g8666c69c1d_0_13"/>
          <p:cNvPicPr preferRelativeResize="0"/>
          <p:nvPr/>
        </p:nvPicPr>
        <p:blipFill>
          <a:blip r:embed="rId3">
            <a:alphaModFix/>
          </a:blip>
          <a:stretch>
            <a:fillRect/>
          </a:stretch>
        </p:blipFill>
        <p:spPr>
          <a:xfrm>
            <a:off x="152400" y="152400"/>
            <a:ext cx="3624815" cy="2076350"/>
          </a:xfrm>
          <a:prstGeom prst="rect">
            <a:avLst/>
          </a:prstGeom>
          <a:noFill/>
          <a:ln>
            <a:noFill/>
          </a:ln>
        </p:spPr>
      </p:pic>
      <p:pic>
        <p:nvPicPr>
          <p:cNvPr id="161" name="Google Shape;161;g8666c69c1d_0_13"/>
          <p:cNvPicPr preferRelativeResize="0"/>
          <p:nvPr/>
        </p:nvPicPr>
        <p:blipFill>
          <a:blip r:embed="rId4">
            <a:alphaModFix/>
          </a:blip>
          <a:stretch>
            <a:fillRect/>
          </a:stretch>
        </p:blipFill>
        <p:spPr>
          <a:xfrm>
            <a:off x="3929615" y="152400"/>
            <a:ext cx="3409416" cy="2076351"/>
          </a:xfrm>
          <a:prstGeom prst="rect">
            <a:avLst/>
          </a:prstGeom>
          <a:noFill/>
          <a:ln>
            <a:noFill/>
          </a:ln>
        </p:spPr>
      </p:pic>
      <p:pic>
        <p:nvPicPr>
          <p:cNvPr id="162" name="Google Shape;162;g8666c69c1d_0_13"/>
          <p:cNvPicPr preferRelativeResize="0"/>
          <p:nvPr/>
        </p:nvPicPr>
        <p:blipFill>
          <a:blip r:embed="rId5">
            <a:alphaModFix/>
          </a:blip>
          <a:stretch>
            <a:fillRect/>
          </a:stretch>
        </p:blipFill>
        <p:spPr>
          <a:xfrm>
            <a:off x="5897776" y="2381151"/>
            <a:ext cx="3093824" cy="1770997"/>
          </a:xfrm>
          <a:prstGeom prst="rect">
            <a:avLst/>
          </a:prstGeom>
          <a:noFill/>
          <a:ln>
            <a:noFill/>
          </a:ln>
        </p:spPr>
      </p:pic>
      <p:pic>
        <p:nvPicPr>
          <p:cNvPr id="163" name="Google Shape;163;g8666c69c1d_0_13"/>
          <p:cNvPicPr preferRelativeResize="0"/>
          <p:nvPr/>
        </p:nvPicPr>
        <p:blipFill>
          <a:blip r:embed="rId6">
            <a:alphaModFix/>
          </a:blip>
          <a:stretch>
            <a:fillRect/>
          </a:stretch>
        </p:blipFill>
        <p:spPr>
          <a:xfrm>
            <a:off x="5897776" y="4304548"/>
            <a:ext cx="3093823" cy="1761555"/>
          </a:xfrm>
          <a:prstGeom prst="rect">
            <a:avLst/>
          </a:prstGeom>
          <a:noFill/>
          <a:ln>
            <a:noFill/>
          </a:ln>
        </p:spPr>
      </p:pic>
      <p:pic>
        <p:nvPicPr>
          <p:cNvPr id="164" name="Google Shape;164;g8666c69c1d_0_13"/>
          <p:cNvPicPr preferRelativeResize="0"/>
          <p:nvPr/>
        </p:nvPicPr>
        <p:blipFill>
          <a:blip r:embed="rId7">
            <a:alphaModFix/>
          </a:blip>
          <a:stretch>
            <a:fillRect/>
          </a:stretch>
        </p:blipFill>
        <p:spPr>
          <a:xfrm>
            <a:off x="152400" y="2381150"/>
            <a:ext cx="3049577" cy="1803034"/>
          </a:xfrm>
          <a:prstGeom prst="rect">
            <a:avLst/>
          </a:prstGeom>
          <a:noFill/>
          <a:ln>
            <a:noFill/>
          </a:ln>
        </p:spPr>
      </p:pic>
      <p:pic>
        <p:nvPicPr>
          <p:cNvPr id="165" name="Google Shape;165;g8666c69c1d_0_13"/>
          <p:cNvPicPr preferRelativeResize="0"/>
          <p:nvPr/>
        </p:nvPicPr>
        <p:blipFill>
          <a:blip r:embed="rId8">
            <a:alphaModFix/>
          </a:blip>
          <a:stretch>
            <a:fillRect/>
          </a:stretch>
        </p:blipFill>
        <p:spPr>
          <a:xfrm>
            <a:off x="152400" y="4336585"/>
            <a:ext cx="3049577" cy="17468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8666c69c1d_0_24"/>
          <p:cNvSpPr/>
          <p:nvPr>
            <p:ph type="title"/>
          </p:nvPr>
        </p:nvSpPr>
        <p:spPr>
          <a:xfrm>
            <a:off x="701888" y="344950"/>
            <a:ext cx="7924800" cy="1143000"/>
          </a:xfrm>
          <a:prstGeom prst="roundRect">
            <a:avLst>
              <a:gd fmla="val 16667" name="adj"/>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1400"/>
              <a:buNone/>
            </a:pPr>
            <a:r>
              <a:rPr lang="en-US">
                <a:solidFill>
                  <a:srgbClr val="008000"/>
                </a:solidFill>
              </a:rPr>
              <a:t>A glimpse into York...</a:t>
            </a:r>
            <a:endParaRPr>
              <a:solidFill>
                <a:srgbClr val="008000"/>
              </a:solidFill>
            </a:endParaRPr>
          </a:p>
        </p:txBody>
      </p:sp>
      <p:pic>
        <p:nvPicPr>
          <p:cNvPr descr="Description" id="171" name="Google Shape;171;g8666c69c1d_0_24" title="York 2019-2020 STEM Renewal">
            <a:hlinkClick r:id="rId3"/>
          </p:cNvPr>
          <p:cNvPicPr preferRelativeResize="0"/>
          <p:nvPr/>
        </p:nvPicPr>
        <p:blipFill rotWithShape="1">
          <a:blip r:embed="rId4">
            <a:alphaModFix/>
          </a:blip>
          <a:srcRect b="0" l="0" r="0" t="0"/>
          <a:stretch/>
        </p:blipFill>
        <p:spPr>
          <a:xfrm>
            <a:off x="762025" y="1487950"/>
            <a:ext cx="7804576" cy="5196825"/>
          </a:xfrm>
          <a:prstGeom prst="rect">
            <a:avLst/>
          </a:prstGeom>
          <a:noFill/>
          <a:ln>
            <a:noFill/>
          </a:ln>
        </p:spPr>
      </p:pic>
      <p:pic>
        <p:nvPicPr>
          <p:cNvPr id="172" name="Google Shape;172;g8666c69c1d_0_24"/>
          <p:cNvPicPr preferRelativeResize="0"/>
          <p:nvPr/>
        </p:nvPicPr>
        <p:blipFill rotWithShape="1">
          <a:blip r:embed="rId5">
            <a:alphaModFix/>
          </a:blip>
          <a:srcRect b="0" l="0" r="0" t="0"/>
          <a:stretch/>
        </p:blipFill>
        <p:spPr>
          <a:xfrm>
            <a:off x="7033450" y="133900"/>
            <a:ext cx="1593250" cy="1354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2009-05-01T17:08:31Z</dcterms:created>
  <dc:creator>wcpss</dc:creator>
</cp:coreProperties>
</file>

<file path=docProps/custom.xml><?xml version="1.0" encoding="utf-8"?>
<Properties xmlns="http://schemas.openxmlformats.org/officeDocument/2006/custom-properties" xmlns:vt="http://schemas.openxmlformats.org/officeDocument/2006/docPropsVTypes"/>
</file>